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насекомых: Обзор и ключевые темы
</a:t>
            </a:r>
            <a:endParaRPr lang="en-US" sz="2859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существует свыше миллиона видов насекомых, обитающих почти повсеместно.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насекомых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важны для опыления растений, разложения органики и баланса в экосистемах. Знание о них помогает сельскому хозяйству и сохранению природы.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насекомые: основные признаки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насекомые имеют тело, разделённое на три части: голову, грудь и брюшко, что отличает их от других членистоногих.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шесть ног и обычно две пары крыльев, но некоторые виды крылья не имеют, адаптируясь к особенностям среды.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покров — твёрдая кутикула, содержащая хитин, защищающая внутренних организмовое и поддерживающая форму тела.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64" y="1042525"/>
            <a:ext cx="205745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272" y="1042525"/>
            <a:ext cx="2147677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499" y="1042525"/>
            <a:ext cx="2147677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887" y="1038150"/>
            <a:ext cx="2147677" cy="22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377488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Жесткокрылые: короли разнообразия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жесткокрылых включает около 400 тысяч видов жуков. Они отличаются крепкими надкрыльями и разнообразием образов жизни, от хищников до растительноядных.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544325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Чешуекрылые: мастера маскировки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мотыльки отличаются красивыми крыльями, покрытыми чешуйками, и разнообразными окрасками, которые помогают им маскироваться и привлекать партнёров.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11138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Перепончатокрылые: социальные строители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осы и муравьи образуют сложные общества с разделением обязанностей, что делает их важными опылителями и защитниками экосистем.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9525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Двукрылые и прямокрылые: мастера адаптации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Мухи и комары (двукрылые), а также саранча и кузнечики (прямокрылые) разнообразны по образу жизни и имеют важное значение в природе и для человека.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насекомых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насекомых по отрядам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Жесткокрылые лидируют по численности, занимая значительную часть биоразнообразия насекомых.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жесткокрылых превосходит остальные по видам, демонстрируя разнообразие и адаптивность.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данные,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насекомых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предоставляют разнообразие среды для обитания множества видов насекомых, обеспечивая пищу и защиту.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условия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успешно приспособились к жизни в городах, находя еду и места для размножения.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населяют пресные воды и побережья, где обитают личинки и взрослые формы многих видов.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пустыни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условиях гор и пустынь некоторые виды развили особые адаптации для выживания.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— знаменитый путешественник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— бабочка Северной Америки, способная совершать многокилометровые миграции к местам зимовки. Это уникальный феномен среди насекомых.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павлиний глаз — распорядитель окраса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отличается крупными глазами на крыльях, отпугивающими хищников. В России он широко распространён в лесах и парках.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Капустница — огородный гость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Капустница часто встречается в огородах России, где её гусеницы питаются листьями капусты, что нередко приводит к повреждениям урожая.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представители бабочек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колонии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живут колониями со строго распределёнными ролями: матка откладывает яйца, рабочие заботятся о потомстве, а солдаты защищают жилище.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тлёй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разводят тлю, добывая сладкий секрет — 'медвяную росу', что представляет собой удивительный пример симбиоза.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Многоуровневые муравейники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Муравейники сложны в устройстве, состоя из множества камер и тоннелей, обеспечивающих комфорт и защиту всей колонии.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муравьёв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свыше 80% цветковых растений, обеспечивая плодородие и обилие урожая в сельском хозяйстве.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улья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Улей насчитывает до 80 тысяч пчёл, включая матку — единственную яйцекладку, рабочих, выполняющих разнообразные задачи, и трутней.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пчеловодства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производят мёд, воск, пергу, маточное молочко и пыльцу, которые имеют большое пищевое и медицинское значение.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пчёл в природе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насекомых в пищевой цепи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служат пищей для птиц, рыб, рептилий и млекопитающих, поддерживая разнообразные экосистемы.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многих видов ускоряют разложение органики, способствуя формированию плодородного слоя почвы.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насекомые регулируют численность вредителей, помогая сохранять здоровье растений.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участвуют в цепях питания, соединяя разные уровни экосистем и обеспечивая стабильность.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большинства насекомых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стадии развития с изменением образа и питания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для выживания: удивительные способности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используют маскировку, подражая окружающим объектам. Палочники сливаются с ветками, а бражник-листовидка напоминает листья, что помогает им избегать хищников.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выделяют защитные вещества: божьи коровки при угрозе выпускают горькую жидкость, отпугивая врагов и обеспечивая себе безопасность.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реакции и мощные крылья позволяют насекомым быстро улетать от опасности или нападать на добычу, обеспечивая выживание в сложных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насекомых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широкий диапазон размеров у разных видов насекомых, от крупных до едва заметных.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Размерной вариацией насекомые адаптированы к разнообразным средам обитания и ролям в экосистемах.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энтомологические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насекомых на растения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Опылители, такие как пчёлы и мотыльки, значительно увеличивают плодородие сельскохозяйственных культур и цветущих растений, способствуя их размножению.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Вредители, например тля и жуки-листогрызы, повреждают листья и побеги растений, снижая урожайность и отрицательно влияя на здоровье растений.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хищники — божьи коровки и златоглазки — эффективно контролируют численность вредителей, помогая сохранять баланс в экосистемах.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вредители и методы борьбы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и их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Колорадский жук ежегодно уничтожает значительные площади картофельных полей. Саранча способна поедать сотни гектаров посевов, нанося огромный ущерб сельскому хозяйству.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используют биологические методы с хищниками и паразитами, химические — инсектициды, а также агротехнические приемы, например, севооборот и обработку почвы.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насекомых человеком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также применяются в биотехнологиях и как пищевой ресурс, что расширяет их практическое значение.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Пчеловодство занимает ведущую позицию, а разнообразие применений подчеркивает важность насекомых в хозяйстве и науке.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промышленных и научных отчётов,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Скарабей в Древнем Египте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Скарабей олицетворял солнце и возрождение. Его образ часто встречался в амулетах и искусствах, символизируя вечную жизнь и защиту от злых сил.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в японской культуре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стрекозы считаются символами силы, смелости и радости. Их образ часто украшает традиционные узоры и народные сказания.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Божья коровка в России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божья коровка ассоциируется с удачей и благополучием. Её почесывание считается приметой скорого исполнения желаний и добрых новостей.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насекомых в культуре и традициях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насекомых в науке и открытия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использовал гороховую тлю для исследований наследственности, заложив основы генетики в XIX веке.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 плодовой мушке дрозофиле позволили выявить ключевые механизмы генетического наследования и развития организмов.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из пчелиного яда и шелкопрядового кокона применяются в медицине при лечении воспалений и для создания биоматериалов.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численности и охрана насекомых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утрате естественных мест обитания и резкому сокращению численности многих насекомых видов.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почвы и водоёмов нарушает экологический баланс, отрицательно влияя на жизнеспособность насекомых.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снижает разнообразие и количество насекомых, влияя на всю экологическую сеть.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России числятся редкие виды, такие как махаон и жук-олень, охрана которых важна для сохранения биоразнообразия.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фундамент жизни на Земле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многочисленность насекомых поддерживают экосистемы, обеспечивают опыление и разложение, играя незаменимую роль в природе и жизни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2026-05-08T23:14:44Z</dcterms:created>
  <dcterms:modified xsi:type="dcterms:W3CDTF">2026-05-08T23:14:44Z</dcterms:modified>
</cp:coreProperties>
</file>