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в 7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способы находить общий ответ двух уравнений.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двумя неизвестными даёт много ответов. Система добавляет второе условие и помогает получить точное решение в задачах про покупки, движение, возраст и сравнение чисел.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системы уравнений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линейных уравнений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линейных уравнений включает два или больше уравнений первой степени, которые рассматриваются вместе. Все они должны выполняться одновременно для одной и той же пары чисел.
</a:t>
            </a:r>
            <a:endParaRPr lang="en-US" sz="907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считают пару чисел, которая подходит каждому уравнению системы. Если хотя бы одно равенство нарушается, такая пара не считается решением.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его подставляют в оба уравнения. Проверка показывает, что найденная пара действительно удовлетворяет всему условию системы.
</a:t>
            </a:r>
            <a:endParaRPr lang="en-US" sz="1075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уравнениях неизвестные входят без квадратов, кубов и произведения вида xy. Именно это делает систему линейной и позволяет решать её школьными способами.
</a:t>
            </a:r>
            <a:endParaRPr lang="en-US" sz="1013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108088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ищут значения двух неизвестных, например x и y. Ответом становится именно пара значений, а не отдельное число.
</a:t>
            </a:r>
            <a:endParaRPr lang="en-US" sz="9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системы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две переменные, его график на координатной плоскости — прямая. Поэтому систему удобно понимать как две прямые, которые рассматривают одновременно.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не пересекаются и идут на одинаковом расстоянии, общих точек нет. Значит, система не имеет решений.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даёт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пересекаются, их общая точка удовлетворяет обоим уравнениям. Координаты этой точки и есть единственное решение системы.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уравнения задают одну и ту же прямую, общих точек бесконечно много. Тогда система имеет бесконечно много решений.
</a:t>
            </a:r>
            <a:endParaRPr lang="en-US" sz="10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встречаются первый и второй случаи: ответ один или ответа нет.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класса, тема «Системы линейных уравнений»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решений связано с тем, как расположены графики уравнений друг относительно друга.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быть у системы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уравнение, где одну переменную можно выразить особенно удобно. Часто это удаётся сделать сразу, если коэффициент при переменной равен 1 или -1.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другое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заменяют во втором уравнении. Так система превращается в одно уравнение с одной переменной, которое уже можно решить обычным способом.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значения одной переменной его подставляют в выражение из первого шага. Так находят вторую переменную и получают всю пару ответов.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одна переменная уже записана через другую просто и коротко, например y = 2x — 3. Тогда вычисления становятся короче и понятнее.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системы методом подстановки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подстановкой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применяют, когда одну из переменных удобно исключить. Для этого уравнения складывают или вычитают так, чтобы коэффициенты при выбранной переменной стали противоположными.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аккуратных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часто даёт короткий путь к ответу и помогает избежать лишних действий. Главное — внимательно следить за знаками при преобразованиях.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не подходят, одно или оба уравнения умножают на число. После этого нужная переменная исчезает при сложении, и система упрощается.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удобен, когда уже есть пары вроде 3x и -3x или 2y и -2y. Тогда не нужно долго преобразовывать выражения перед решением.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способов по материалу темы 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в своей ситуации: важнее всего выбрать тот, который меньше перегружает вычисления и лучше подходит к записи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выигрывают подстановка и сложение, а графический способ лучше использовать для наглядности.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решения системы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одной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каждое линейное уравнение превращают в прямую на координатной плоскости. Для этого обычно достаточно двух точек на каждой прямой. После построения видно, где линии пересекаются и есть ли у системы единственный ответ.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как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встречаются в одной точке, её координаты и будут решением системы. На рисунке рядом с точкой обычно подписывают значения x и y, чтобы сразу было ясно, какая пара чисел подходит.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особенно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помогает понять смысл системы и увидеть связь между уравнением и его графиком. Он удобен для проверки предположений, но требует аккуратного построения, особенно если ответ получается дробным.
</a:t>
            </a:r>
            <a:endParaRPr lang="en-US" sz="9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862" y="1594654"/>
            <a:ext cx="225675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Найдённую пару чисел подставляют сначала в первое, затем во второе уравнение. Если оба равенства выполняются, значит решение системы записано верно и действительно подходит всем условиям сразу.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оба уравнения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там, где есть дроби, скобки и знаки «минус». Именно в таких примерах легче всего допустить неточность при преобразованиях, даже если общий ход решения выбран правильно.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вычислениям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уравнение не выполняется, ответ нужно пересмотреть. Проверка помогает вовремя заметить вычислительную ошибку и убедиться, что пара чисел подходит сразу двум условиям задачи.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ошибки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класса, тема «Системы линейных уравнений»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причины неверного ответа и помогает заранее их избегать.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методом, а с невнимательностью при преобразованиях и вычислениях. Проверка ответа заметно снижает риск неверного результата.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 текстовых 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удобно решать, когда нужно найти стоимость двух товаров или число предметов. Одно уравнение выражает общую сумму, второе — связь между ценой и количеством.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найти два числа по их сумме, разности или отношению. В этом случае неизвестные удобно обозначить буквами и составить два уравнения по условию.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система помогает связать скорость, время и расстояние. Одно условие показывает общий путь, а другое — время или момент встречи двух объектов.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возраст часто содержат сумму и разность возрастов. Система позволяет записать, как меняются значения сейчас и через несколько лет, без 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текстовой задачи в систему линейных уравнений.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систему по условию задачи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модели: возраст и сумма возрастов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неизвестных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x — возраст одного человека сейчас, а y — возраст другого. Тогда из условия о сумме и разности можно составить две независимые записи, описывающие одну ситуацию.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убедиться, что полученные числа подходят по смыслу: возраст не может быть отрицательным, а разность должна соответствовать тексту задачи. Это делает ответ не только вычислительно, но и жизненно верным.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уравнение отражает сумму возрастов, а второе — их разность или изменение через несколько лет. Так одна и та же пара чисел проверяется сразу по двум условиям.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курса алгебры 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чаще всего системы встречаются в текстовых задачах. Они помогают переводить слова условия в точные математические записи.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текстовых задач показывает практическую роль темы: система служит удобной моделью для ситуаций, где нужно учесть сразу два условия.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линейные системы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Упрощение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может исчезнуть переменная, и остаётся верное равенство. Это означает, что исходные уравнения описывают одну и ту же прямую.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Бесконечно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получается запись вида 0 = 0, система имеет бесконечно много решений. Любая точка общей прямой подходит сразу обоим уравнениям.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Решений нет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выходит неверное равенство, например 0 = 5, система не имеет решений. Значит, прямые параллельны и не пересекаются.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систем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лучше подходят для точного вычисления, а графический способ помогает понять геометрический смысл решения и увидеть число ответов.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«Системы линейных уравнений», курс алгебры 7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способы решения и выбрать подходящий для конкретной 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опорный конспект трёх способов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быстро находить стоимость набора товаров, если известны общая сумма и количество. Это развивает умение переводить жизненную ситуацию на язык уравнений и проверять результат.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важно учитывать сразу два условия: путь и время. Система учит связывать данные, сравнивать величины и получать ответ без лишних предположений.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системами тренирует точность записи, внимательность к знакам и умение проверять себя. Эти навыки полезны на уроках и в любых задачах, где важно не пропустить условие.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системы встречаются не только в алгебре, но и в геометрии, физике и более сложных разделах математики. Это одна из базовых моделей для дальнейшего обучения.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уравнений: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учат связывать условия, выбирать удобный способ решения и проверять ответ. Эта тема развивает точность мышления и помогает уверенно решать практические задачи.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2026-05-29T22:08:36Z</dcterms:created>
  <dcterms:modified xsi:type="dcterms:W3CDTF">2026-05-29T22:08:36Z</dcterms:modified>
</cp:coreProperties>
</file>