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бури: причины возникновения и возможные последствия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ветры: как они рождаются и чем угрожают людям?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знать об опасной погоде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ливень и шторм могут за минуты повредить дома, дороги и связь. Знание простых правил помогает вовремя среагировать на предупреждение и снизить риск для себя и окружающих.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— это длительное ухудшение погоды с очень сильным ветром, осадками, плохой видимостью и нередко грозой или снегопадом. Она может возникать в разных районах Земли.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— особенно мощный тропический циклон с устойчивым ветром не менее 119 км/ч. Он формируется над тёплыми океанами и может охватывать огромную территорию.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ними — в силе ветра, масштабе воздействия и разрушениях. Чем сильнее и устойчивее вихрь, тем опаснее его последствия для людей и природы.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бурей и ураганом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4217" y="2043977"/>
            <a:ext cx="4549015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опасных погодных явлений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 различия между бурей, штормом, ураганом и шквалом.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скорость ветра и дольше длится явление, тем больше риск разрушений и травм. Особенно опасны ураганы и шквалы.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опасных атмосферных явлений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Урагану нужна очень тёплая вода: обычно не ниже 26,5 °C. Такая поверхность активно испаряет влагу, а тёплый влажный воздух легче поднимается вверх.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поднимается, у поверхности моря давление понижается. Вокруг области низкого давления начинают сходиться новые потоки воздуха, и система быстро усиливается.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достаточного тепла и влаги ураган не набирает силу. Поэтому самые мощные тропические циклоны формируются именно над океанами с тёплой водой.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ураганы возникают над тёплым океаном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поверхность океана не только усиливает испарение, но и помогает поддерживать мощные восходящие потоки воздуха.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порога около 26,5 °C шторм получает больше энергии. При 28–30 °C риск быстрого усиления особенно высок.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температура воды влияет на силу шторма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метеорологии; порог 26,5 °C широко используется в объяснении тропических циклонов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тёплого океана к урагану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последовательности развития тропического циклона в учебном курсе ОБЗР.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в урагане вращается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стремится в область низкого давления, но на вращающейся Земле его путь отклоняется. Поэтому потоки не идут прямо к центру, а закручиваются по спирали.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ураган приобретает вихревую форму. В Северном полушарии он вращается против часовой стрелки, а в Южном — по часовой стрелке.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вращение помогает отличить крупный тропический циклон от обычной грозы. У простого дождя нет устойчивого центра и организованной спиральной структуры.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центр среди грозового кольца
</a:t>
            </a:r>
            <a:pPr algn="l" indent="0" marL="0">
              <a:lnSpc>
                <a:spcPct val="90000"/>
              </a:lnSpc>
              <a:buNone/>
            </a:pPr>
            <a:r>
              <a:rPr lang="en-US" sz="40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урагана находится глаз — сравнительно тихая область, где ветер заметно слабее. Здесь может быть даже прояснение неба. На спутниковом снимке эта часть выглядит как светлое круглое отверстие внутри плотных облаков.
</a:t>
            </a:r>
            <a:endParaRPr lang="en-US" sz="97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опасная зона вокруг центра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глаза расположена стена глаза. Именно там ветер наиболее разрушителен, а ливни идут особенно сильно. На изображении эта зона выглядит как яркое кольцо плотной облачности, окружающее центр вихря.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полосы дождя и гроз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центральной части отходят дождевые полосы — вытянутые спирали облаков. В них чередуются сильные осадки, порывистый ветер и грозы. На снимке они создают впечатление закрученных лент, уходящих от центра в стороны.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урагана: глаз, стена глаза и дождевые полосы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показывает не только силу ветра, но и общий риск для зданий, деревьев и линий электропередачи.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3-й категории разрушения становятся особенно тяжёлыми. Чем выше категория, тем сложнее защитить людей и инфраструктуру.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Саффира—Симпсона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Саффира—Симпсона; стандартное описание категорий ураганов по скорости ветра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28529"/>
            <a:ext cx="485400" cy="431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циклонами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Бури в умеренных широтах обычно связаны с циклонами и фронтами, где сталкиваются разные воздушные массы. Из-за этого погода быстро портится, усиливаются ветер, осадки и ухудшается видимость.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погоды
</a:t>
            </a:r>
            <a:pPr algn="l" indent="0" marL="0">
              <a:lnSpc>
                <a:spcPct val="90000"/>
              </a:lnSpc>
              <a:buNone/>
            </a:pPr>
            <a:r>
              <a:rPr lang="en-US" sz="67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и давление меняются очень быстро, воздух становится неустойчивым. Это создаёт условия для шквалов, ливней, снегопадов и града, которые нередко приходят внезапно и застают людей врасплох.
</a:t>
            </a:r>
            <a:endParaRPr lang="en-US" sz="1354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проявления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бури могут сопровождаться сильными порывами ветра, метелью или дождём со снегом. Они мешают движению транспорта, ломают ветви деревьев и создают риск для пешеходов и водителей.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бывают чаще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бури возникают весной и осенью, когда погода особенно переменчива. В эти сезоны тёплые и холодные потоки воздуха быстро сменяют друг друга, усиливая нестабильность атмосферы.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Бури в умеренных широтах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сильных бурь и ураганов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последствия проявляются и чем они опасны для людей.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шторм может одновременно повредить жильё, транспорт и связь, поэтому особенно опасно сочетание ветра, ливня и подъёма воды.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ОБЗР, обобщение типичных последствий бурь и ураганов.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редко ограничиваются одной областью: повреждение электросетей быстро отражается на связи, воде и работе учреждений.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приходится на жильё и инфраструктуру, а сбои в одной сфере запускают цепочку проблем в других.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сферы страдают сильнее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распределение носит иллюстративный характер.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нагон возникает, когда сильный ветер и низкое давление поднимают воду у берега. Вода может выйти на сушу даже при умеренном дожде и затопить улицы, порты и первые этажи домов.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Ливневое наводнение появляется там, где вода не успевает уходить в ливнёвку, низины или русла рек. Опасность особенно велика в городах с плотной застройкой и слабым стоком воды.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прибрежных районов самое опасное сочетание — высокий уровень моря, волны и порывистый ветер. Оно усиливает разрушение береговой линии и повышает риск для людей, транспорта и зданий.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нагон и наводнение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сильный ветер влияет на человека и природу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превращает улицу в опасное место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поднимают пыль, ветки и лёгкие предметы, а затем бросают их на стекла и людей. Особенно опасны падающие деревья, сорванные листы кровли и провода, которые могут оказаться под напряжением.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буря меняет привычный ландшафт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сильный ветер ломает ветви, вырывает молодые деревья с корнем и разрушает птичьи гнёзда. После шторма почва быстрее размывается, а в лесу и парках долго остаются следы повреждений.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до, во время и после бури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общих правилах поведения при опасных атмосферных явлениях и рекомендациях служб безопасности.
</a:t>
            </a:r>
            <a:endParaRPr lang="en-US" sz="25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службы успевают предупредить людей, скорректировать маршруты транспорта и подготовить укрытия. Это повышает шансы избежать травм и лишнего ущерба.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метеонаблюдений и учебные данные по прогнозированию опасных штормов.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1–3 дня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приближения шторма прогнозы обычно становятся наиболее точными.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работают лучше всего, когда их заранее планируют для школы, дома и города. Важны не только здания, но и связь между службами.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оповещение, укрытия и готовая инфраструктура; поодиночке меры значительно слабее.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уменьшить ущерб от ураганов и бурь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профилактике последствий опасных погодных явлений.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опасные погодные явления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тёплый океан усиливает испарение, поэтому штормы получают больше влаги и энергии. Из-за этого возрастает вероятность очень сильных дождей и мощных прибрежных наводнений.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опасность создают не только ураганы, но и периоды экстремальной погоды. К ним относятся резкие ливни, длительная жара, засуха и быстрое чередование разных типов осадков.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потеплением и погодными рисками изучают учёные во многих странах. Общая тенденция понятна, но каждый конкретный шторм зависит ещё и от местных условий атмосферы и моря.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общий климат, но и на прогноз для своего региона. Он помогает вовремя понять, насколько близка опасная ситуация и как к ней подготовиться.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«Ураганы и бури»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 бури возникают из-за взаимодействия тепла, влаги, давления и движения воздуха. Если знать их признаки и соблюдать правила безопасности, можно заметно снизить риск для людей и имущества.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2026-05-21T00:19:18Z</dcterms:created>
  <dcterms:modified xsi:type="dcterms:W3CDTF">2026-05-21T00:19:18Z</dcterms:modified>
</cp:coreProperties>
</file>