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15. Создаём линейную презентацию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презентация — это последовательный рассказ по теме, где слайды идут к выводу без скачков.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линейная презентация и где она используется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презентация работает как цепочка: первый слайд задаёт тему, затем идут шаги раскрытия, а последний слайд подводит итог. Такой формат подходят для уроков, защиты проектов и объяснения правил или процессов.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структура линейной презентации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презентация обычно начинается с титульного слайда, где ясно указаны тема и автор. Далее идут 3–5 смысловых блоков: каждый закрывает один шаг и помогает двигаться по порядку к общему выводу.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каждого блока удобно держать «каркас»: один главный тезис, 1–2 факта для подтверждения и один короткий пример из учебной темы. Это сохраняет последовательность и делает материал понятным без лишней перегрузки.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поддерживается расположением слайдов от общего к частному и от простого объяснения к более точным деталям. В конце обязательно появляется заключение, которое связывает все шаги в единый итог.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линейной презентации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аккуратного показа: логика, краткость и проверка связей между слайдами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цель и основная мысль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цель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будет презентация. Цель объясняет, зачем она нужна: сообщить сведения, сравнить объекты, объяснить процесс или подвести к выводу. Так вы заранее выбираете нужный материал.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формулируется одним ясным предложением и объединяет все слайды. Для 6 класса удобно, когда рядом с текстом есть связанная картинка: значок компьютера, схема, фото рабочего экрана или учебный рисунок.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содержание для слайдов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презентацию включайте только факты, которые действительно поддерживают главную мысль. Для школьной работы обычно достаточно 3–4 ключевых факта, одного примера и краткого вывода на каждый смысловой блок.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добавлением сведений спросите себя: это помогает понять идею или только занимает место? Длинные определения и сложные формулировки лучше заменить коротким объяснением, иначе слайд будет трудно читать.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перегружайте одинаковыми фразами соседние части. Если один и тот же смысл уже сказал предыдущий слайд, следующий должен добавить новый шаг: факт, объяснение или конкретный пример. Так сохраняется линейность.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и слабый слайд: сравнение признаков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Слайд оценивают по 4 признакам: текст, изображение, логика и вывод. Один смысловой шаг на одном слайде делает материал понятным.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один слайд должен передавать один смысловой шаг — тогда рассказ получается стройным и понятным.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сравнение для учебной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уходит время при создании презентации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больше всего времени уходит до финального вида: вы находите, сравниваете и выбираете факты, которые точно подходят под цель.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украшения вторичны. Качество сильнее всего зависит от точности информации и тщательной проверки текста.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распределения времени (оценка, не официальная статистика)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текста на слайде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используйте длинные абзацы и сложные формулировки без объяснения. Если мысль трудно прочитать с первого раза, её нужно перефразировать или разбить на отдельные слайды, сохранив порядок.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одинаковых предложений в разных местах презентации. Каждый блок должен добавлять новый смысл: факт, уточнение или итог. Тогда текст помогает следовать рассуждению, а не отвлекает.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лучше делать из коротких фраз, ключевых слов и небольших предложений. Оптимально размещать 3–5 пунктов, чтобы информацию можно было быстро прочитать и понять без пауз.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изображения и иконки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изображение работает на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помогают быстрее понять тему, если они совпадают с содержанием слайда. Подходят схема, фото, диаграмма, иконка, таблица или скриншот — главное, чтобы визуальный объект объяснял мысль.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простые визуалы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особенно полезны простые и понятные элементы: они делают слайд наглядным, но не перегружают внимание. Случайные картинки без связи с темой обычно снижают качество восприятия.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презентацию понятной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читатель воспринимает презентацию, когда слайды логично «ведут» зрителя: структура читается с первого взгляда, а тексты и рисунки поддерживают её шаг за шагом.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наибольший вклад в понятность дают ясная структура и единый стиль; качественные изображения и краткий текст усиливают эффект, но не заменяют порядок.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модель: условные баллы (без привязки к конкретному классу или статистике), дата формирования данных: 2026-05-13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оформления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стиль начинается с одинаковых шрифтов и размеров: заголовки выглядят одинаково на всех слайдах, а основной текст легко читается. Тогда внимание не «скачет» между элементами.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подбирают ограниченным набором: например, один цвет для заголовков и один — для акцентов. Слишком много оттенков делает оформление шумным и мешает читать.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единое расположение: одинаковые отступы, поля и выравнивание текста. Когда каждый блок стоит на своём месте, пользователь быстрее понимает, что где искать.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оформляют согласованно: одинаковые размеры, одинаковые рамки или подписи при необходимости. Даже хорошие картинки при разном стиле создают ощущение случайности и «пестроты». 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переходов между слайдами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как цепочка от темы к выводу: каждый шаг опирается на предыдущий и подводит к итоговой мысли.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презентации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не с эффектами, а с содержанием и организацией: текст, изображения, отсутствие плана и разнобой в оформлении ломают понимание.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повышается, когда вы сохраняете аккуратность и последовательность: один смысл — один слайд, а оформление не спорит с текстом и схемами.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подготовке школьных презентаций (обобщённые практические наблюдения)
</a:t>
            </a:r>
            <a:endParaRPr lang="en-US" sz="6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линейного построения темы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5850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кратко представьте автора и поставьте контекст: кто создал материал и почему о нём вообще стоит говорить. Это помогает зрителю настроиться на тему.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775483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назовите ключевых героев и объясните, кто они в истории. Достаточно 2–3 фраз, чтобы подготовить к следующему шагу — сюжету.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020674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укажите название и обозначьте, о чём конкретно будет презентация. Хорошо, если название уже подсказывает главную идею или тему рассказа.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30300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 развитие событий по порядку: что происходит сначала, что меняется дальше и к чему приводит развитие. Это делает историю связной и понятной.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285109" y="1491950"/>
            <a:ext cx="1605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 вывод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презентацию главной мыслью: чему учит история или какой смысл важнее всего. Потом сформулируйте итоговый вывод одним чётким предложением.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лучше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закрепить материал, добавляйте короткую связку: факт → пример → вывод. Если определение нужно, упрощайте его и используйте в контексте следующего шага.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память лучше всего удерживает наглядные и связные элементы. Длинные фразы и разрозненные детали без связи с темой дают слабый результат.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модель: условная шкала влияния на запоминание (без привязки к статистике), дата: 2026-05-13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как часть смысла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иллюстрация работает как опора для понимания: карта показывает место, схема — устройство, временная линия — порядок событий. Лучше выбрать один наглядный элемент, чем нагромождать много картинок.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изображение стало частью смысла, добавьте короткую подпись или название. Тогда зритель связывает картинку с текстом на слайде и легче запоминает главное, не отвлекаясь на детали.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 презентации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орфографию и читаемость: мелкие ошибки в словах и неразборчивые строки портят впечатление. Убедитесь, что текст читается с последней парты без прищуривания.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оформление: одинаковые отступы, единая логика размещения блоков и согласованные размеры элементов. Если где-то нарушены поля или выравнивание, это сразу бросается в глаза.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изображения: они должны соответствовать теме слайда, иметь нормальное качество и при необходимости — подпись. Случайные или «обрезанные» картинки снижают доверие к работе.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убедитесь, что каждый слайд решает одну задачу и не повторяет соседние. Последний слайд обязан содержать итоговый вывод, иначе работа не замыкается в цельную цепочку.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готовой презентации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 пять вопросов. Если по всем пунктам можно поставить «да», презентация выглядит цельной: каждый слайд связан с общей темой и продвигает к финальному выводу.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чек-листа — связность: презентация не превращается в набор слайдов, а становится последовательным рассказом с логическим завершением.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школьный чек-лист для оценки структуры презентации (педагогическая практика)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линейной презентации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презентация строится как последовательная цепочка смыслов: тема, объяснение, примеры, вывод. Её сильные стороны — чёткая структура, короткий текст, точные изображения и единое оформление, что особенно удобно для информатики в 6 классе.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2026-05-13T15:44:44Z</dcterms:created>
  <dcterms:modified xsi:type="dcterms:W3CDTF">2026-05-13T15:44:44Z</dcterms:modified>
</cp:coreProperties>
</file>