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Media: good or bad?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рядом каждый день — важно понимать, когда они помогают, а когда вредят.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mass media и почему это важно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только новости и телевидение, но и соцсети, сайты и видео, которые влияют на знания, эмоции и разговоры.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СМИ влияют на человека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статьи и документальные видео помогают быстро узнавать события и разбираться в теме. Через них человек получает знания, которые потом обсуждает дома, в классе и в сети.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реклама, мемы и тревожные заголовки могут менять настроение и подталкивать к действиям. Иногда медиа вызывают интерес, а иногда — лишнее волнение или спешку.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Мнения и 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Комментарии, блоги и обсуждения формируют взгляды на людей, события и нормы поведения. Подростки часто ориентируются на тех, кто кажется им убедительным и близким.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1: обучение и информация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объяснённая новость или короткое видео может быстро познакомить школьника с важной темой. Понятный язык и примеры помогают запомнить материал без долгого поиска.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 разных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показывают научные факты, исторические события и явления природы в доступной форме. Это помогает увидеть связи между школьными предметами и реальной жизнью.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старт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Подкаст, статья или ролик могут стать первым шагом к самостоятельному обучению. Если источник надёжный, даже несколько минут дают полезный и точный результат.
</a:t>
            </a:r>
            <a:endParaRPr lang="en-US" sz="10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2: связь с миром и людьми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из других стран показывают, как живут люди в разных условиях. Подросток начинает лучше понимать, что мир шире привычного школьного окружения.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разных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сверстников, спортсменов, врачей и музыкантов помогают увидеть разные профессии и пути развития. Это расширяет кругозор и даёт идеи для собственного выбора.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по интересам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помогают находить единомышленников по интересам: книги, спорт, наука, творчество. Так легче чувствовать себя частью сообщества и учиться общению.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3: помощь в экстренных случаях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каналы быстро сообщают об опасной погоде, отмене занятий или изменении маршрутов. Это помогает не тратить время на лишние поездки.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публикуются правила безопасности: что взять с собой, куда идти и чего избегать. Чёткая инструкция снижает риск ошибок и паники.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 сообщают адреса помощи, контакты служб и проверенные обновления. Когда информация подтверждена, люди быстрее получают нужную поддержку.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4: культура и творчество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сериалы знакомят с разными странами, характерами и жизненными ситуациями. Через историю на экране легче увидеть чужую точку зрения и обсуждать её спокойно.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подкасты передают настроение, идеи и стиль автора. Они помогают замечать разные жанры, сравнивать вкусы и понимать, как создаётся выразительный образ.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и школьные проекты учат коротко и ясно рассказывать о своих идеях. Это полезно для презентаций, творческих работ и публичных выступлений.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фото и цифровое творчество показывают, как можно передавать смысл без длинного текста. Медиа дают пространство для эксперимента и развития вкуса.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риски: короткое сравнение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показывает, что один и тот же канал может приносить пользу или создавать проблемы.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полезны при проверке информации и разумных привычках; без этого растут ошибки и перегрузка.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1: дезинформация и фейки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 выглядит правдоподобно, потому что использует знакомые слова, яркий заголовок и сильные эмоции. Из-за этого человек может поверить, не проверив детали.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одном сообщении быстро распространяется через репосты, комментарии и скриншоты. Чем раньше заметить неточность, тем меньше людей введут в заблуждение.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 защиты — искать подтверждение в нескольких надёжных источниках и смотреть на дату, автора и факты. Если данные не сходятся, доверять рано.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каждая рекламная лента старается удержать внимание, поэтому важно замечать скрытую цель сообщения.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Sense Media, исследования медиапотребления подростков
</a:t>
            </a:r>
            <a:endParaRPr lang="en-US" sz="667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сутки школьник может увидеть сотни рекламных сообщений в телефоне и сети.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3: кибербуллинг и токсичность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публичности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Оскорбительные сообщения и насмешки в сети могут задеть не меньше, чем слова вживую. Особенно опасно, когда их видят одноклассники, друзья и незнакомые люди одновременно.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без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отличается тем, что давление не заканчивается после уроков. Сообщения, скриншоты и комментарии сохраняются, поэтому человеку трудно «уйти» от обид.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или травля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Токсичная среда мешает обсуждать спокойно и честно. Если в чате или под постом принято высмеивать других, медиа перестают быть местом общения и превращаются в источник страха.
</a:t>
            </a:r>
            <a:endParaRPr lang="en-US" sz="10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4: зависимость и стереотипы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Лента без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лента затягивает внимание и незаметно съедает время, которое можно было бы потратить на сон, прогулку или домашние дела. Чем дольше просмотр, тем труднее остановиться.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часто повторяют одинаковые образы успеха, красоты и популярности. Из-за этого у подростка может появиться ощущение, что он «не такой», хотя реальные люди очень разные.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Ошибочные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видеть одни и те же стереотипы, они начинают казаться нормой. Это влияет на самооценку, выбор одежды, увлечений и даже на то, как человек оценивает себя.
</a:t>
            </a:r>
            <a:endParaRPr lang="en-US" sz="10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факт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Ищи проверяемость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у него есть дата, место, число или конкретный источник. Если утверждение подтверждается документом, записью или сообщением из надёжного места, это сильный признак факта.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Сверяй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одно сообщение с другими независимыми источниками. Когда одно и то же событие подтверждают несколько разных изданий или официальных страниц, доверять информации легче.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Отделяй от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не зависит от того, нравится он автору или нет. Мнение может быть разным, но сам факт должен оставаться одинаковым, если его перепроверить.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мнение или оценку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часто выдают слова вроде «кажется», «по-моему», «лучший» или «слишком». Они показывают отношение автора, но не доказывают, что что-то можно измерить или проверить.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новость может вызвать разные оценки. Для одного человека событие важное, для другого — обычное, и оба мнения могут быть высказаны в одной статье.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спрашивать себя: это факт или чьё-то отношение? Если ответ зависит от вкуса, эмоций или опыта автора, перед тобой скорее мнение, чем проверяемое сообщение.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источник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понять, стоит ли верить сообщению и нужно ли искать подтверждения.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алгоритмы меняют то, что мы видим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Смотрят на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изучают, что ты чаще лайкаешь, смотришь и открываешь. После этого они предлагают похожие материалы, чтобы удержать внимание как можно дольше.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Показывают похожее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вызывает интерес, лента начинает повторять её снова и снова. Так кажется, будто весь интернет говорит об одном и том же, хотя это не так.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Расширяй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формируется информационный пузырь: человек видит ограниченный набор тем и взглядов. Чтобы выйти за его пределы, нужно специально искать разные источники и мнения.
</a:t>
            </a:r>
            <a:endParaRPr lang="en-US" sz="10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проверки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помогает быстро оценить, можно ли доверять сообщению, или его нужно перепроверить по другим источникам.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шаг вызывает сомнение, информацию лучше перепроверить.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медиаграмотности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СМИ безопаснее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Следи за 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 время в ленте, чтобы медиа не вытесняли сон, уроки и отдых. Небольшие паузы помогают вернуть внимание и не зависать в бесконечном просмотре.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Убери лишний 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Отключай лишние уведомления, если они постоянно отвлекают. Так проще сосредоточиться на важном и самому решать, когда заходить в новости или соцсети.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Думай перед публикацией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репостом делай короткую паузу и проверяй, не вводит ли сообщение в заблуждение. Один осторожный шаг помогает не распространять ошибку дальше.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Уважай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 онлайн соблюдай вежливый тон, не раскрывай лишние личные данные и не поддерживай травлю. Безопасное поведение делает сеть спокойнее для всех.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или плохо? Общий вывод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есть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помогают узнавать новости, учиться и понимать людей в других странах. Но польза появляется только тогда, когда человек выбирает надёжные источники и не верит всему подряд.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тоже есть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канал может быть полезным или вредным в зависимости от содержания. Быстрый ролик, статья или пост требуют внимания к фактам, тону и цели автора.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не отказываться от медиа, а пользоваться ими умно. Тогда они становятся инструментом знаний, общения и интересных открытий.
</a:t>
            </a:r>
            <a:endParaRPr lang="en-US" sz="10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СМИ зависят от того, как ими пользоваться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сами по себе не делают жизнь лучше или хуже: всё решают источник, цель и привычки читателя. Если проверять факты, ограничивать шум и думать перед реакцией, медиа становятся полезным инструментом.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2026-07-25T13:39:17Z</dcterms:created>
  <dcterms:modified xsi:type="dcterms:W3CDTF">2026-07-25T13:39:17Z</dcterms:modified>
</cp:coreProperties>
</file>