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1276" y="392225"/>
            <a:ext cx="3797098" cy="43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9267" y="592776"/>
            <a:ext cx="4040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естественного отбора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565825" y="4355350"/>
            <a:ext cx="3201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8" name="Text 2"/>
          <p:cNvSpPr txBox="1"/>
          <p:nvPr/>
        </p:nvSpPr>
        <p:spPr>
          <a:xfrm>
            <a:off x="547451" y="1757775"/>
            <a:ext cx="36360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среда направляет эволюцию живых организмов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идеи к механизму эволюции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5" y="3777250"/>
            <a:ext cx="3215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объясняет, почему наследственные различия не исчезают, а меняют состав популяций и помогают организмам приспосабливаться к конкретным условиям.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изменчивость как основа отбора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839775" y="1826350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различий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Материалом для отбора служат мутации, рекомбинация и случайное сочетание генов при половом размножении, создающие множество наследуемых вариантов признаков в популяции.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030100" y="2615138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варианты признаков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у близкородственных особей отличаются окраска, размеры, скорость роста, устойчивость к холоду, засухе или болезням, а значит, отбору всегда есть из чего выбирать.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230450" y="3411263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наследования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полезное отличие не передаётся потомкам, оно остаётся единичным случаем. Только наследственные признаки могут накапливаться и влиять на будущий облик популяции.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1430800" y="4200751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приспособления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наследственная изменчивость делает возможным естественный отбор: в меняющейся среде выживают и оставляют потомство те особи, чьи признаки оказываются выгоднее.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Стабилизирующий отбор: сохранение среднего варианта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2380150"/>
            <a:ext cx="39921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условия
</a:t>
            </a:r>
            <a:pPr algn="l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Стабилизирующий отбор проявляется там, где среда долго остаётся относительно неизменной, а уже сложившийся средний вариант признака обеспечивает наибольшую жизнеспособность.
</a:t>
            </a:r>
            <a:endParaRPr lang="en-US" sz="1084" dirty="0"/>
          </a:p>
        </p:txBody>
      </p:sp>
      <p:sp>
        <p:nvSpPr>
          <p:cNvPr id="11" name="Text 3"/>
          <p:cNvSpPr txBox="1"/>
          <p:nvPr/>
        </p:nvSpPr>
        <p:spPr>
          <a:xfrm>
            <a:off x="565825" y="3125565"/>
            <a:ext cx="39921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Отсев крайностей
</a:t>
            </a:r>
            <a:pPr algn="l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большие и слишком малые отклонения чаще оказываются невыгодными, поэтому они устраняются, а разброс признака постепенно уменьшается.
</a:t>
            </a:r>
            <a:endParaRPr lang="en-US" sz="1084" dirty="0"/>
          </a:p>
        </p:txBody>
      </p:sp>
      <p:sp>
        <p:nvSpPr>
          <p:cNvPr id="12" name="Text 4"/>
          <p:cNvSpPr txBox="1"/>
          <p:nvPr/>
        </p:nvSpPr>
        <p:spPr>
          <a:xfrm>
            <a:off x="565825" y="3870973"/>
            <a:ext cx="39921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Биологическая устойчивость
</a:t>
            </a:r>
            <a:pPr algn="l" indent="0" marL="0">
              <a:lnSpc>
                <a:spcPct val="115000"/>
              </a:lnSpc>
              <a:buNone/>
            </a:pPr>
            <a:r>
              <a:rPr lang="en-US" sz="5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отбор поддерживает признаки, важные для нормального развития и выживания: оптимальную массу новорождённых, размер кладки у птиц, постоянную температуру тела у теплокровных.
</a:t>
            </a:r>
            <a:endParaRPr lang="en-US" sz="108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форм естественного отбора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что формы отбора различаются не только по направлению изменений, но и по тому, какие варианты признака становятся выгодными в популяции.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Стабилизация удерживает норму, движущий отбор сдвигает её, а дизруптивный усиливает полярные варианты и повышает разнообразие.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«Формы естественного отбора», обобщение по школьному курсу биологии
</a:t>
            </a:r>
            <a:endParaRPr lang="en-US" sz="71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2706" y="2170450"/>
            <a:ext cx="192938" cy="220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7650" y="2195408"/>
            <a:ext cx="206700" cy="1653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69475" y="2174725"/>
            <a:ext cx="206700" cy="206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Движущий отбор: смещение признака в новых условиях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2582675"/>
            <a:ext cx="20052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среда — новый оптимум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условия меняются, прежний средний вариант признака уже не даёт наибольшего успеха. Отбор начинает поддерживать один из крайних вариантов, и признак постепенно смещается.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367650" y="2580075"/>
            <a:ext cx="20052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и выживание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пример — появление устойчивости бактерий к антибиотикам. После воздействия лекарства выживают те клетки, которые случайно обладают наследственной устойчивостью, и именно они размножаются.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169475" y="2580063"/>
            <a:ext cx="20052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 сроков и окраски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Движущий отбор заметен и у растений, и у животных: меняются сроки цветения, сезонные ритмы и окраска организмов, если новые условия делают один вариант заметно выгоднее других.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475" y="1388018"/>
            <a:ext cx="2605800" cy="15853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73250" y="1382895"/>
            <a:ext cx="2402400" cy="15859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72575" y="1383168"/>
            <a:ext cx="2605800" cy="158536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Дизруптивный отбор: преимущество крайних форм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берега одной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 популяцию, живущую в неоднородной среде: на одном участке выгоден один признак, на другом — противоположный. Средний вариант не подходит ни там, ни здесь и постепенно теряет преимущество. В таких условиях крайности начинают доминировать.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781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середина проигрывает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ресурсы распределены неравномерно, особи со «средним» признаком оказываются менее эффективными в обеих зонах. Они не так хорошо используют ни один из доступных типов среды, тогда как крайние формы специализируются и выживают успешнее.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904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к расхождению групп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крайние варианты сохраняются поколение за поколением, внутри популяции растёт разобщённость. Это не сразу приводит к новому виду, но создаёт предпосылки для дальнейшего экологического расхождения и изоляции групп.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550" y="2596102"/>
            <a:ext cx="4208700" cy="9531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формы отбора: основные отличия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сопоставляет три формы естественного отбора по условиям действия, судьбе среднего варианта, влиянию на разнообразие и общему результату.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формы отбора различаются направлением действия, но каждая меняет состав популяции и её приспособленность к среде.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биологии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6662" y="392250"/>
            <a:ext cx="4001426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55936" y="592775"/>
            <a:ext cx="384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Половой отбор как особая форма отбора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4763075" y="2164725"/>
            <a:ext cx="3833100" cy="5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 в размножении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Половой отбор оценивает не только способность выжить, но и способность оставить потомство. Поэтому признак может быть выгодным, даже если он не облегчает повседневную жизнь.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4758075" y="2787867"/>
            <a:ext cx="3833100" cy="5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Соперничество особей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видов самцы конкурируют друг с другом за доступ к партнёрам. В этой борьбе преимущество получают те, кто лучше защищает территорию, демонстрирует силу или удерживает внимание соперника.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4758075" y="3411004"/>
            <a:ext cx="3833100" cy="5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партнёра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решающую роль играет предпочтение особей другого пола. Яркая окраска, брачные песни и сложные ритуалы повышают вероятность спаривания, если они воспринимаются как привлекательные.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4758075" y="4034144"/>
            <a:ext cx="3833100" cy="5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Заметные признаки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рога у копытных, яркое оперение птиц и другие выразительные особенности нередко возникают именно под действием полового отбора, даже если они увеличивают риск для их носителя.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в популяции: от изменчивости к результату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общий механизм отбора и три его формы как варианты одного процесса.
</a:t>
            </a:r>
            <a:endParaRPr lang="en-US" sz="101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6" dirty="0"/>
          </a:p>
        </p:txBody>
      </p:sp>
      <p:sp>
        <p:nvSpPr>
          <p:cNvPr id="5" name="Text 1"/>
          <p:cNvSpPr txBox="1"/>
          <p:nvPr/>
        </p:nvSpPr>
        <p:spPr>
          <a:xfrm>
            <a:off x="4376700" y="1054754"/>
            <a:ext cx="4401900" cy="132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0" dirty="0"/>
          </a:p>
        </p:txBody>
      </p:sp>
      <p:sp>
        <p:nvSpPr>
          <p:cNvPr id="6" name="Text 2"/>
          <p:cNvSpPr txBox="1"/>
          <p:nvPr/>
        </p:nvSpPr>
        <p:spPr>
          <a:xfrm>
            <a:off x="4376700" y="2487315"/>
            <a:ext cx="4401900" cy="12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естественного отбора помогают описать, как один и тот же признак может быть полезен или вреден в разных условиях.
</a:t>
            </a:r>
            <a:endParaRPr lang="en-US" sz="2069" dirty="0"/>
          </a:p>
        </p:txBody>
      </p:sp>
      <p:sp>
        <p:nvSpPr>
          <p:cNvPr id="7" name="Text 3"/>
          <p:cNvSpPr txBox="1"/>
          <p:nvPr/>
        </p:nvSpPr>
        <p:spPr>
          <a:xfrm>
            <a:off x="565825" y="1975275"/>
            <a:ext cx="3212100" cy="15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формы отбора показывают, что приспособленность всегда относительна: успех признака определяется конкретной средой, а не его «полезностью вообще».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376700" y="4056275"/>
            <a:ext cx="44019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форм естественного отбора по курсу биологии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изменений признаков под действием отбора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Показаны условные индексы, чтобы сравнить разные случаи на одной шкале: рост частоты, сдвиг признака и сохранение оптимума.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отбор меняет популяцию постепенно, но направление изменений зависит от условий среды и типа отбора.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Схематизированные данные по типичным учебным примерам; значения условные, для визуализации
</a:t>
            </a:r>
            <a:endParaRPr lang="en-US" sz="69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Микроэволюционные последствия отбора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генофонда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меняет соотношение аллелей в популяции: наследственные варианты, повышающие выживаемость и размножение, становятся более частыми, а неблагоприятные постепенно встречаются реже.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адаптаций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закрепляются признаки, которые повышают приспособленность к конкретным условиям среды. Такие адаптации делают организм более успешным в выживании и оставлении потомства.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специализация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популяции долго живут в разных условиях, отбор поддерживает разные наборы признаков. Это усиливает различия между группами и ведёт к узкой приспособленности к среде.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956400" y="3538657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Возможное видообразование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длительном накоплении наследственных различий изоляция и отбор могут привести к образованию новых видов. Так микроэволюция переходит в более крупные эволюционные изменения.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в природе и в среде, изменённой человеком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565825" y="2162350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Берёзовая пяденица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районах промышленного загрязнения тёмные особи лучше скрываются на потемневших стволах и реже становятся добычей. Поэтому их доля в популяции возрастает под действием отбора.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565825" y="2780768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к антибиотикам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бактерий быстро распространяются варианты, переживающие лечение. Выживают не все клетки, а те, чьи наследственные особенности позволяют переносить действие препарата и размножаться дальше.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565825" y="3399182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Пестициды и вредители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химическая обработка проводится многократно, отбор сохраняет особей с наследственной устойчивостью. Со временем такие формы становятся преобладающими и снижают эффективность обработки.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565825" y="4017595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условия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естественной среде отбор поддерживает признаки, полезные именно в местном климате: сроки развития, окраску, размер тела или устойчивость к холоду, жаре и дефициту влаги.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673063"/>
            <a:ext cx="8004900" cy="18128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усиливающие или ослабляющие отбор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3617900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формам естественного отбора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658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особенности среды меняют направление и силу отбора, а также его вклад в сохранение, смещение или расщепление признаков.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47745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Стабильность поддерживает сохранение нормы, а изменения и неоднородность среды усиливают перестройку признаков и разнообразие внутри популяции.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2756" y="1773923"/>
            <a:ext cx="192938" cy="220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7975" y="1801493"/>
            <a:ext cx="206700" cy="1653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163602" y="3552748"/>
            <a:ext cx="206700" cy="206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естественный отбор не ведёт к идеалу
</a:t>
            </a:r>
            <a:endParaRPr lang="en-US" sz="1812" dirty="0"/>
          </a:p>
        </p:txBody>
      </p:sp>
      <p:sp>
        <p:nvSpPr>
          <p:cNvPr id="11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6" dirty="0"/>
          </a:p>
        </p:txBody>
      </p:sp>
      <p:sp>
        <p:nvSpPr>
          <p:cNvPr id="12" name="Text 2"/>
          <p:cNvSpPr txBox="1"/>
          <p:nvPr/>
        </p:nvSpPr>
        <p:spPr>
          <a:xfrm>
            <a:off x="1176650" y="1787348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 наследственностью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действует только на уже имеющиеся варианты признаков. Если в популяции нет подходящей наследственной изменчивости, быстрое «совершенствование» оказывается невозможным.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788750" y="1787348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компромиссы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признак может одновременно помогать и мешать. Например, яркая окраска повышает успех в размножении, но делает особь заметнее для хищников.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2774377" y="3559273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меняется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Полезность признака не бывает вечной: при смене климата, питания или врагов прежнее преимущество может исчезнуть. Поэтому отбор не создаёт абсолютное совершенство.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различий между особями к эволюционному результату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наследственная изменчивость и условия среды приводят к разным итогам действия отбора.
</a:t>
            </a:r>
            <a:endParaRPr lang="en-US" sz="10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2775"/>
            <a:ext cx="78510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форм естественного отбора для понимания эволюции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9675" y="2787078"/>
            <a:ext cx="1917600" cy="17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Объяснение устойчивости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Стабилизирующий отбор помогает понять, почему многие признаки сохраняются почти без изменений. Он поддерживает уже удачную норму и уменьшает влияние крайних отклонений.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602931" y="2781775"/>
            <a:ext cx="1917600" cy="17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Объяснение быстрых сдвигов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Движущий отбор показывает, как популяции реагируют на новые условия. Когда среда меняется, частоты признаков могут заметно сдвигаться уже за несколько поколений.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636191" y="2781775"/>
            <a:ext cx="1917600" cy="17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Объяснение разнообразия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Дизруптивный отбор помогает увидеть, почему в одной популяции могут одновременно сохраняться противоположные формы признака. Это повышает внутреннюю изменчивость и создаёт основу для расхождения групп.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669427" y="2792725"/>
            <a:ext cx="1917600" cy="17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отбора важно для селекции, медицины и охраны природы. Оно помогает объяснять устойчивость болезнетворных организмов, вредителей и изменения природных популяций.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9997" y="595933"/>
            <a:ext cx="4579800" cy="7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изучении естественного отбора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827950" y="1826350"/>
            <a:ext cx="4192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с искусственным отбором
</a:t>
            </a:r>
            <a:pPr algn="l" indent="0" marL="0">
              <a:lnSpc>
                <a:spcPct val="115000"/>
              </a:lnSpc>
              <a:buNone/>
            </a:pPr>
            <a:r>
              <a:rPr lang="en-US" sz="3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происходит без участия человека, а искусственный направляется сознательным выбором. Смешивать эти процессы нельзя, потому что у них разные причины и результаты.
</a:t>
            </a:r>
            <a:endParaRPr lang="en-US" sz="845" dirty="0"/>
          </a:p>
        </p:txBody>
      </p:sp>
      <p:sp>
        <p:nvSpPr>
          <p:cNvPr id="11" name="Text 3"/>
          <p:cNvSpPr txBox="1"/>
          <p:nvPr/>
        </p:nvSpPr>
        <p:spPr>
          <a:xfrm>
            <a:off x="821307" y="2610562"/>
            <a:ext cx="4192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Представление о «цели» эволюции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не движется к заранее заданному совершенству. Отбор не планирует результат, а лишь сохраняет те варианты, которые лучше подходят текущим условиям.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24781" y="3409063"/>
            <a:ext cx="4192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Игнорирование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признак может быть полезен в одной обстановке и бесполезен в другой. Без учёта среды невозможно правильно объяснить успех или неуспех особи.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819260" y="4200751"/>
            <a:ext cx="41883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 о «сильнейшем»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Побеждает не самый крупный или агрессивный организм, а тот, чьи наследственные признаки лучше соответствуют условиям. Успех всегда зависит от контекста.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5825" y="592775"/>
            <a:ext cx="66246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по-разному перестраивает популяции
</a:t>
            </a:r>
            <a:endParaRPr lang="en-US" sz="2812" dirty="0"/>
          </a:p>
        </p:txBody>
      </p:sp>
      <p:sp>
        <p:nvSpPr>
          <p:cNvPr id="5" name="Text 1"/>
          <p:cNvSpPr txBox="1"/>
          <p:nvPr/>
        </p:nvSpPr>
        <p:spPr>
          <a:xfrm>
            <a:off x="565825" y="1757769"/>
            <a:ext cx="40032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Стабилизирующий, движущий и дизруптивный отбор действуют на наследственную изменчивость, но ведут к разным итогам. Именно поэтому популяции сохраняются, меняются или становятся разнообразнее.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2026-06-01T20:38:23Z</dcterms:created>
  <dcterms:modified xsi:type="dcterms:W3CDTF">2026-06-01T20:38:23Z</dcterms:modified>
</cp:coreProperties>
</file>