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«Цыганы»: свобода, любовь и выбор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свободе, ревности и ответственности за собственный выбор.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романтический взгляд на свободу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«Цыганы» возникли в южный период творчества Пушкина, когда тема свободы стала особенно важной. Поэма соединяет романтический образ необычного героя, простор степи и сильные чувства с трезвым взглядом на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замысла к публикации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567138" y="26742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была написана в 1824 году и стала итогом южного периода Пушкина. В ней уже заметен интерес не только к яркому сюжету, но и к нравственному смыслу поступков героев.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95662" y="22671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1827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«Цыганы» были опубликованы в 1827 году. Произведение завершает южный цикл и показывает, как поэт переходит от романтического восхищения к более глубокому изображению характера.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табора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уклад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Табор в поэме живёт в дороге: вокруг кибиток, костра и степи строится весь образ жизни. Люди вместе путешествуют, поют и следуют своим обычаям.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общность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свобода не означает беспорядок. В таборе важны уважение к другим, согласие и признание чужой воли, поэтому община держится на внутренних правилах.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Алеко как романтический герой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Алеко приходит в табор, устав от городской жизни и прежнего общества. Ему кажется, что вдали от привычного мира он наконец найдёт подлинную свободу.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 стремлением к воле скрываются гордость, ранимость и недоверие. Герой не умеет спокойно принять, что другой человек может выбрать не 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Пушкин показывает романтического героя без идеализации: мечта о свободе у Алеко есть, но внутренней зрелости и терпения ему не хватает.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Земфира: свобода чувства и независимый характер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Земфира живёт по законам личного чувства и не считает любовь вечной обязанностью. Она говорит и поступает прямо, не скрывая перемен в своём сердце.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неё любовь не связана с владением или принуждением. Поэтому она не принимает взгляд Алеко, для которого близкий человек кажется собственностью.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Земфиры подчёркивает независимость и внутреннюю свободу. Она противопоставлена Алеко не жестокостью, а правом на личный выбор.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Старик-цыган: опыт и жизненная мудрость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Земфиры говорит спокойно и без резких порывов. В его словах чувствуется человек, который многое понял в долгой жизни табора.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знает, что любовь нельзя удержать силой, а месть не приносит счастья. Насилие только разрушает и того, кто его совершает, и тех, кто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выражает мудрость опыта: уважение к чужой свободе важнее гордости и ревности. Именно поэтому его позиция звучит в поэме особенно убедительно.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поэмы: от надежды к трагедии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мечта о свободной жизни приводит к трагическому финалу.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поэмы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поэмы вопрос: может ли любовь принадлежать только одному человеку. Пушкин показывает, что чувство нельзя превратить в собственность без последствий.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Алеко не принимает право Земфиры на выбор и требует от неё верности как обязанности. Для него любовь связана с обладанием, а не с доверием.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Табор живёт иначе: здесь уважают личную свободу и понимают, что насилие не может заменить любовь. Именно столкновение этих взглядов приводит к трагедии.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ревность не как доказательство любви, а как признак внутренней несвободы. Она рождается из гордости, страха потерять и желания всё контролировать.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Алеко не способен пережить перемену чувств Земфиры. Вместо разговора и понимания он выбирает насилие, потому что не доверяет ни ей, ни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возникает не случайно: она связана с характером героя и его убеждением, что другой человек обязан принадлежать 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поэма предупреждает: ревность разрушает и любовь, и самого человека, если он не умеет уважать чужой выбор.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как разрушительная сила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поэме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помогает увидеть, как в поэме связаны свобода, чувство и ответственность за выбор.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раскрывают главный конфликт: свобода возможна только вместе с уважением к чужому выбору и самоконтролем.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«Цыганы»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932" y="1691000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03833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и пространства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степь создаёт ощущение простора и дороги. Она подчёркивает, что жизнь табора связана с движением, а не с замкнутыми границами и привычной неподвижностью.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атмосфера делает мир поэмы таинственным и тихим. В этих картинах особенно заметны песни, разговоры у костра и чувство свободы, которое живёт в таборе.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объединяет людей в общий круг. Он напоминает о тепле, общении и временной остановке в пути, но не нарушает самой идеи вольной кочевой жизни.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поэме символизирует движение и перемену. Она показывает, что для цыган жизнь — это постоянный путь, а для Алеко — ещё и поиск места для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поэмы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«Цыганы» — романтическая поэма: в ней есть яркий герой, просторный мир степи, сильные чувства и напряжённая развязка, построенная на столкновении характеров.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одновременно похоже на лирический рассказ и философское размышление. Пушкин не только ведёт сюжет, но и заставляет задуматься о свободе, любви и нравственном выборе.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поэмы невелик, однако смысл очень ёмкий. Несколько сцен, диалогов и песен помогают показать целую человеческую трагедию и её причины.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создаёт выразительные картины с помощью точных эпитетов и контрастов. Они помогают увидеть разницу между простором табора и внутренним напряжением Алеко.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особый ритм делают текст живым и музыкальным. Благодаря этому поэма легко читается вслух и хорошо передаёт настроение сцен.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различается по тону: старик говорит спокойно, Алеко — резко и тревожно, Земфира — просто и свободно. Это помогает понять их характеры.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в поэме не только украшают текст, но и раскрывают чувства. Через них Пушкин показывает настроение, которое невозможно передать обычным рассказом.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поэмы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темы звучат особенно сильно и как они связаны между собой в развитии сюжета.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становятся свобода и ревность: их столкновение ведёт к трагедии, а остальные мотивы показывают её последствия.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«Цыганы»; смысловой анализ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поэмы и его смысл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изгнания Алеко остаётся один: табор отвергает его не из жестокости, а потому, что он нарушил главный закон общины — уважение к чужой свободе.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что мечта о вольной жизни не спасает человека, если он приносит с собой недоверие, гордость и желание владеть другим.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старика звучат как нравственный итог поэмы. Каждый отвечает за свой выбор, а насилие разрушает и любовь, и надежду на счастье.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Цыганский табор в литературном и визуальном образе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важно, что табор — не просто яркая картинка, а символ воли. Он помогает сравнить свободный уклад и замкнутый мир, откуда бежал Алеко.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табор воспринимается как мир движения, песен и открытого пространства. Кибитки, степь и костёр создают образ жизни, в которой ценят дорогу и общность.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творчества Пушкина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«Цыганах» Пушкин уже не любуется романтическим героем без оговорок. Алеко показан живым и сложным человеком, который ошибается и несёт ответственность за поступки.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сближает романтическую тему свободы с психологической правдой. В центре оказывается не только сильное чувство, но и характер, который не умеет себя сдерживать.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помогает понять, что у Пушкина свобода связана не только с внешней жизнью, но и с внутренней зрелостью, доверием и уважением к другому человеку.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противопоставления в поэме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помогают увидеть, почему конфликт в поэме становится таким острым и почему финал оказывается трагическим.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строит поэму на резких контрастах: они показывают не только различие героев, но и причину гибели надежды на счастье.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«Цыганы»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выбор и ответственность в «Цыганах»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учит, что свобода без уважения к другому человеку превращается в разрушение. История Алеко показывает: любовь требует доверия, а за каждый поступок приходится отвечать.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2026-05-22T12:39:10Z</dcterms:created>
  <dcterms:modified xsi:type="dcterms:W3CDTF">2026-05-22T12:39:10Z</dcterms:modified>
</cp:coreProperties>
</file>