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Петре и Февронии Муромских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история о любви, верности и испытаниях князя и мудрой Февронии.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появилась в эпоху Московского государства, когда писатели ценили нравственный пример и христианские добродетели. Текст соединяет представления о Муроме, легендарные мотивы и черты жития святых: торжественно, назидательно и с духовным смыслом происходящего.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Пётр и Феврония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— муромский князь и воин: он побеждает змея, но расплачивается за победу тяжёлой болезнью. Болезнь становится испытанием, показывающим, что даже сильный человек нуждается в помощи.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— простая девушка из Рязанской земли. Она умеет лечить травами, а ещё отличается умом и спокойствием. Её доброта не похожа на слабость: она действует рассудительно и твёрдо.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союз не держится на богатстве или происхождении. В основе — доверие, уважение и верность слову. Так в повести показывается, что настоящая близость строится на нравственных качествах, а не на титуле.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героев через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 повести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как проявление внутренней силы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показана человеком, который умеет видеть суть беды. Лекарство у неё начинается с внимания и знания природы: травы становятся инструментом спасения. В её делах чувствуется не только умение, но и духовная собранность.
</a:t>
            </a:r>
            <a:endParaRPr lang="en-US" sz="89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которые оказываются точными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говорит кратко и спокойно. Её реплики не спорят ради спора — они направляют и объясняют. Поэтому её мнение звучит сильнее шумных советов, и окружающие постепенно понимают её правоту.
</a:t>
            </a:r>
            <a:endParaRPr lang="en-US" sz="915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 без уступчивости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Февронии соединяются христианское смирение и способность действовать уверенно. Она не гонится за признанием, но держит нравственную линию. Именно поэтому её доброта не превращается в мягкотелость, а становится надёжной опорой для семьи.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Февронии: мудрость, терпение и решительность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в начале повести — победитель змея и князь, привыкший решать проблемы силой. Однако болезнь ломает привычную уверенность и показывает зависимость от помощи Февронии.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князь меняется: учится благодарности и терпению. В его характере важнее становится умение признать истину, а не доказывать право на власть. От этого отношения с Февронией становятся глубже.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Пётр выбирает не внешнее господство, а духовное единство с женой. Его вера в нравственный смысл брака сильнее прежних представлений о власти. Так завершается путь героя.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Петра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44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7759" y="2057985"/>
            <a:ext cx="509053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8263" y="2105694"/>
            <a:ext cx="517045" cy="413636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здесь измеряется не словами, а действиями. Пётр и Феврония держатся своего обещания и решения. Даже давление со стороны бояр не разрушает их общий выбор.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повести — это не только чувство, но и ответственность за другого. Герои проходят испытания вместе, сохраняя уважение. Поэтому любовь становится поступком, а не настроением.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в повести проявляется в способности правильно понимать людей и события. Феврония отвечает спокойно, а её советы оказываются точными. Мудрость помогает не терять направление в трудные моменты.
</a:t>
            </a:r>
            <a:endParaRPr lang="en-US" sz="1103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 не означает слабость. Оно помогает героям принять испытание и не ожесточиться. Благодаря этому Пётр учится терпению, а семейные отношения становятся крепче.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обещания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в повести — нравственный закон. Если человек не держит слово, нарушается порядок и доверие. Поэтому повесть показывает: ответственность за обещание — основа справедливости.
</a:t>
            </a:r>
            <a:endParaRPr lang="en-US" sz="11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Петра и Февронии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обе линии силы раскрываются в союзе. Пётр достигает внутренней зрелости, а Феврония превращает добро в семейную опору.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важнее не происхождение, а способность к нравственному росту. Их «разные роли» соединяются в общее спасение и сохранение 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сюжета повести «Повесть о Петре и Февронии Муромских»; значения отражают обобщённые акценты, шкала условная.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691" y="1935209"/>
            <a:ext cx="3245242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выстроены по главной логике испытаний: от борьбы со злом — к проверке характера — к утверждению верности.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события убеждают: добро сильнее гордости, а верность слову удерживает семью и «возвращает порядок» в общий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эпизодов по пересказам сюжета повести в школьных учебных материалах и обсуждениям текста.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объединяет черты жития, легенды и исторического рассказа. В ней есть чудесные события и нравственный пример, а также прославление святых супругов как образца веры и семейной стойкости.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сюжет остаётся живым: герои сталкиваются с трудностями, принимают решения и постепенно меняются. Такая «динамика» делает текст понятным: читатель видит, как характер проходит проверки.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уделено духовному смыслу: события трактуются как урок о любви и верности, о ценности человека и о том, что добро требует внутренней работы. Поэтому повесть звучит торжественно и серьёзно.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чуда, назидания и реального человеческого пути делает произведение заметным памятником древнерусской литературы. Оно сохраняет цель: не просто рассказать, а научить видеть нравственный выбор.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 произведения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город как фон испытаний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Муром в повести выступает не просто декорацией. Город живёт по законам княжеской власти и местных преданий, а потому любые решения правителей быстро отражаются на людях.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Муром и судьба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начинаются споры и смута, Муром как бы проверяет героев: смогут ли они вернуть порядок и сохранить единство. Так личная история становится связанной с судьбой родной земли.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Муром как место действия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Сословное неприятие → смута → народное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 в повести: боярская гордость противится браку; уход супругов ведёт к беспорядку; община возвращает их, признавая правоту.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финала повести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подчеркивает идеал супружеской верности: любовь героев не исчезает даже перед временем и смертью. Их путь заканчивается духовным выбором — принятием монашества.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Монашество показывает зрелость Петра и Февронии: они превращают семейную преданность в служение Богу. Их смерть в один день воспринимается как знак особой близости.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повести оставляет ощущение согласия и победы добра. Доброта, честность и терпение оказываются сильнее гордости, власти и предрассудков.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которые несёт повесть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ценности связаны с семьёй и умением держать слово: доверие проверяется испытаниями и укрепляется заботой друг о друге.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баланс: в центре — верность и уважение, а остальные качества помогают им проявляться в поступках.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текста повести: список ценностей (верность, уважение, ответственность, мудрость, милосердие).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древнерусского текста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звучит торжественно: в ней заметны повторы, обращения и церковная лексика. Так автор подчёркивает важность событий и нравственного вывода.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оценочные слова, которые помогают читателю различать добро и зло. Это делает смысл поступков понятным, даже если события кажутся необычными.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манере повествования произведение близко к летописи и житийному стилю: история развивается серьёзно и плавно, а герои показаны как образцы для подражания.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такой язык помогает почувствовать «древность» текста и его духовный настрой: слова работают как подсказки к главной мысли повести.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154" y="1935209"/>
            <a:ext cx="402831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«Повесть о Петре и Февронии Муромских» важна и для истории литературы, и для уроков в 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ценна как связующее звено между историческим рассказом и духовным уроком: она показывает идеал семьи через судьбу конкретных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школьных справок по древнерусской литературе и сведений о «Повести о Петре и Февронии Муромских».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 литературная ценность повести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памятные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имена и образы часто встречаются в православной традиции: на иконах, в церковных изданиях и в памятных композициях. Эти изображения закрепляют представление о святых как о защитниках семьи и брака, к которым обращаются с молитвами.
</a:t>
            </a:r>
            <a:endParaRPr lang="en-US" sz="953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пересказы для разных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пересказывают и издают в сборниках, чтобы её могли читать дети и взрослые. Через книги история становится ближе: герои воспринимаются не только как «святые», но и как люди, которые выбирают верность и уважение в трудных обстоятельствах.
</a:t>
            </a:r>
            <a:endParaRPr lang="en-US" sz="865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8 июля и идея взаимной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июля в России отмечается День семьи, любви и верности, связанный с именами святых супругов. В культурных проектах этот день помогает говорить о заботе, преданности и честности, которые сохраняют ценность в любой эпохе.
</a:t>
            </a:r>
            <a:endParaRPr lang="en-US" sz="93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Петре и Февронии в культуре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повесть глубже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растёт от событий к поступкам: важно замечать нравственный выбор героев и обсуждать, почему он ведёт к добру.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показывает: повесть становится «живой», когда ценности сопоставляют с реальными ситуациями современного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восприятия произведения: этапы понимания (сюжет → герои → мысль → ценности → жизнь).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4000" y="2057985"/>
            <a:ext cx="381790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близка школьникам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другим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 Феврония учат относиться к человеку по внутренней ценности, а не по происхождению. Такая мысль помогает обсудить справедливость в классе и в общении со сверстниками.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видно, как поступок становится решающим: можно выбрать гордость или доброту. Ученикам легко узнать в этом вопросе ситуацию, когда нужно поступать правильно.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проходят испытания вместе, поэтому их отношения выдерживают трудности. Это напоминает, что помощь и терпение нужны не только в праздники, но и в сложные дни.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мудрость сильнее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показывает: внешняя власть не решает всё. Мудрые слова и умение помочь добром оказываются важнее, чем давление, страх и предрассудки.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Петре и Февронии Муромских» прославляет любовь, верность, мудрость и духовное равенство супругов. Добро, терпение и честность оказываются сильнее гордости, власти и предрассудков.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2026-05-13T03:19:01Z</dcterms:created>
  <dcterms:modified xsi:type="dcterms:W3CDTF">2026-05-13T03:19:01Z</dcterms:modified>
</cp:coreProperties>
</file>