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Целостная система, где каждый уровень работает на общее здоровье.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человека: строение и жизнедеятельность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слаженная биологическая система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не действуют изолированно: их согласуют нервные сигналы, гормоны и иммунная защита. Обмен веществ, энергия клеток и гомеостаз определяют устойчивую жизнедеятельность организма ежедневно и непрерывно.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организма человека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минимальная живая единица организма. В ней протекают обмен веществ, рост, деление и передача наследственной информации, без которых невозможна работа более сложных структур.
</a:t>
            </a:r>
            <a:endParaRPr lang="en-US" sz="941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 строению клетки объединяются в ткани, которые выполняют общую задачу. Именно тканевая специализация позволяет организму одновременно защищаться, сокращаться, проводить импульсы и обеспечивать опору.
</a:t>
            </a:r>
            <a:endParaRPr lang="en-US" sz="878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Органный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тканей формируются органы с более сложными функциями. Сердце, легкие, желудок, почки и головной мозг действуют по-разному, но включены в единую систему поддержания жизни.
</a:t>
            </a:r>
            <a:endParaRPr lang="en-US" sz="1042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объединяются в системы, где результат зависит от согласованной работы каждого звена. Чем выше уровень организации, тем важнее взаимосвязь и точная регуляция всех процессов.
</a:t>
            </a:r>
            <a:endParaRPr lang="en-US" sz="9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ткани человека и их функции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связь между строением ткани и ее ролью в организме.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тканей строение напрямую связано с выполняемой функцией, поэтому различия в организации обеспечивают разнообразие задач организма.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«Ткани человека»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и мышцы как аппарат движения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удерживает форму тела и защищает жизненно важные органы: мозг, сердце, легкие. Прочная костная система делает возможными прямохождение и устойчивую позу.
</a:t>
            </a:r>
            <a:endParaRPr lang="en-US" sz="1016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Кроветворение и запас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костях находится красный костный мозг, где образуются клетки крови. Кроме того, костная ткань служит запасом кальция и фосфора, необходимых для обмена веществ.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и подвижность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соединяют кости так, чтобы движение было одновременно свободным и достаточно безопасным. Их строение позволяет выполнять сгибание, вращение, отведение и другие движения.
</a:t>
            </a:r>
            <a:endParaRPr lang="en-US" sz="996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мышц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сокращаются и тянут кости за счет прикрепления сухожилиями. У детей кости более гибкие, поскольку в них больше органических веществ, чем у взрослых.
</a:t>
            </a:r>
            <a:endParaRPr lang="en-US" sz="9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ткань, мышечная масса и двигательная активность
</a:t>
            </a:r>
            <a:endParaRPr lang="en-US" sz="2139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 особенно важно в подростковом возрасте: оно помогает формировать осанку, улучшает координацию и поддерживает обмен веществ.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нагрузка повышает функциональные возможности организма, тогда как малоподвижность резко снижает энергозатраты и тренирующий эффект.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показатели для сравнения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Пищеварение: превращение пищи в питательные вещества
</a:t>
            </a:r>
            <a:endParaRPr lang="en-US" sz="2263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Ротовая полость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измельчается зубами, смачивается слюной и частично обрабатывается ферментами. Здесь начинается расщепление крахмала, а также формируется пищевой комок для дальнейшего продвижения.
</a:t>
            </a:r>
            <a:endParaRPr lang="en-US" sz="1007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Желудок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желудке пища перемешивается и подвергается действию желудочного сока. Особенно активно здесь начинается переваривание белков, а содержимое приобретает полужидкую консистенцию.
</a:t>
            </a:r>
            <a:endParaRPr lang="en-US" sz="1036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Тонкий кишечник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расщепление питательных веществ завершается в тонком кишечнике. Благодаря ферментам поджелудочной железы и желчи печени продукты переваривания всасываются в кровь и лимфу.
</a:t>
            </a:r>
            <a:endParaRPr lang="en-US" sz="1007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Толстый кишечник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всасывается вода, уплотняются остатки пищи и формируются каловые массы. Этот этап завершает процесс пищеварения и подготавливает непереваренные вещества к выведению.
</a:t>
            </a:r>
            <a:endParaRPr lang="en-US" sz="10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через пищеварительную систему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отделов пищеварительного тракта и основные процессы в каждом из них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газообмен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легких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обеспечивают поступление кислорода и удаление углекислого газа. Благодаря этому клетки получают условия для дыхания, а организм избавляется от части продуктов обмена.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и капилляры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происходит в альвеолах, стенки которых очень тонкие. Их густая сеть капилляров создает большую площадь контакта между воздухом и кровью.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 и выдох происходят благодаря работе диафрагмы и межреберных мышц. Изменение объема грудной клетки создает разницу давления, необходимую для движения воздуха.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частоты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нагрузке, волнении или нехватке кислорода дыхание учащается. В покое потребность в кислороде ниже, поэтому частота дыхательных движений уменьшается.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и перенос веществ кровью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связывает дыхание и обмен веществ: через нее кислород, углекислый газ, гормоны и питательные вещества достигают нужных тканей.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переносимая нагрузка приходится на эритроциты и плазму, а альвеолы и капилляры обеспечивают сам обмен между воздухом и кровью.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доли для иллюстрации переноса веществ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Кровообращение и состав крови
</a:t>
            </a:r>
            <a:endParaRPr lang="en-US" sz="2212" dirty="0"/>
          </a:p>
        </p:txBody>
      </p:sp>
      <p:sp>
        <p:nvSpPr>
          <p:cNvPr id="12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1556425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как насос
</a:t>
            </a:r>
            <a:pPr algn="l" indent="0" marL="0">
              <a:lnSpc>
                <a:spcPct val="115000"/>
              </a:lnSpc>
              <a:buNone/>
            </a:pPr>
            <a:r>
              <a:rPr lang="en-US" sz="2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ритмично сокращается и проталкивает кровь по сосудам большого и малого кругов кровообращения. Благодаря этому ткани получают кислород и питательные вещества, а продукты обмена своевременно удаляются.
</a:t>
            </a:r>
            <a:endParaRPr lang="en-US" sz="837" dirty="0"/>
          </a:p>
        </p:txBody>
      </p:sp>
      <p:sp>
        <p:nvSpPr>
          <p:cNvPr id="14" name="Text 3"/>
          <p:cNvSpPr txBox="1"/>
          <p:nvPr/>
        </p:nvSpPr>
        <p:spPr>
          <a:xfrm>
            <a:off x="270000" y="2240129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и вены
</a:t>
            </a:r>
            <a:pPr algn="l" indent="0" marL="0">
              <a:lnSpc>
                <a:spcPct val="115000"/>
              </a:lnSpc>
              <a:buNone/>
            </a:pPr>
            <a:r>
              <a:rPr lang="en-US" sz="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уносят кровь от сердца под высоким давлением, а вены возвращают ее обратно. Стенки сосудов приспособлены к своей роли, поэтому направление тока крови сохраняется и не нарушается.
</a:t>
            </a:r>
            <a:endParaRPr lang="en-US" sz="924" dirty="0"/>
          </a:p>
        </p:txBody>
      </p:sp>
      <p:sp>
        <p:nvSpPr>
          <p:cNvPr id="15" name="Text 4"/>
          <p:cNvSpPr txBox="1"/>
          <p:nvPr/>
        </p:nvSpPr>
        <p:spPr>
          <a:xfrm>
            <a:off x="270000" y="2923837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капилляров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соединяют артерии и вены и образуют сеть обмена между кровью и клетками. Через их тонкие стенки переходят газы, вода, питательные вещества и продукты распада.
</a:t>
            </a:r>
            <a:endParaRPr lang="en-US" sz="996" dirty="0"/>
          </a:p>
        </p:txBody>
      </p:sp>
      <p:sp>
        <p:nvSpPr>
          <p:cNvPr id="16" name="Text 5"/>
          <p:cNvSpPr txBox="1"/>
          <p:nvPr/>
        </p:nvSpPr>
        <p:spPr>
          <a:xfrm>
            <a:off x="270000" y="3607530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представляет собой жидкую часть крови, в которой растворены соли, белки, гормоны и питательные вещества. Она обеспечивает перенос веществ и поддерживает постоянство внутренней среды организма.
</a:t>
            </a:r>
            <a:endParaRPr lang="en-US" sz="858" dirty="0"/>
          </a:p>
        </p:txBody>
      </p:sp>
      <p:sp>
        <p:nvSpPr>
          <p:cNvPr id="17" name="Text 6"/>
          <p:cNvSpPr txBox="1"/>
          <p:nvPr/>
        </p:nvSpPr>
        <p:spPr>
          <a:xfrm>
            <a:off x="270000" y="4291225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Форменные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переносят кислород, лейкоциты участвуют в защите от инфекций, а тромбоциты обеспечивают свертывание крови. Совместная работа этих клеток делает кровь многофункциональной тканью.
</a:t>
            </a:r>
            <a:endParaRPr lang="en-US" sz="8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крови и их значение для организма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компонентов крови показывает, как их количество связано с транспортом веществ, защитой и свертыванием крови.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отклонения в составе крови заметно отражаются на самочувствии, поэтому анализ крови помогает оценить работу разных систем организма.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состав и функции крови человека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35670"/>
            <a:ext cx="9144000" cy="2303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и поддержание водно-солевого баланса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9963" y="145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непрерывно очищают кровь от избытка воды, солей и продуктов обмена веществ. В результате образуется моча, а состав внутренней среды становится более стабильным и безопасным для клеток.
</a:t>
            </a:r>
            <a:endParaRPr lang="en-US" sz="1171" dirty="0"/>
          </a:p>
        </p:txBody>
      </p:sp>
      <p:sp>
        <p:nvSpPr>
          <p:cNvPr id="12" name="Text 3"/>
          <p:cNvSpPr txBox="1"/>
          <p:nvPr/>
        </p:nvSpPr>
        <p:spPr>
          <a:xfrm>
            <a:off x="3175496" y="145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нефрона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 последовательно выполняет фильтрацию, обратное всасывание и секрецию. Эти процессы позволяют организму сохранять нужные вещества, удалять лишнее и тонко регулировать состав жидкостей.
</a:t>
            </a:r>
            <a:endParaRPr lang="en-US" sz="1099" dirty="0"/>
          </a:p>
        </p:txBody>
      </p:sp>
      <p:sp>
        <p:nvSpPr>
          <p:cNvPr id="13" name="Text 4"/>
          <p:cNvSpPr txBox="1"/>
          <p:nvPr/>
        </p:nvSpPr>
        <p:spPr>
          <a:xfrm>
            <a:off x="6081037" y="1458268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поддерживает осмотическое давление, объем крови и водно-солевое равновесие. Поэтому ее работа напрямую связана с обменом веществ, кровообращением и общим состоянием организма.
</a:t>
            </a:r>
            <a:endParaRPr lang="en-US" sz="10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регуляция функций организма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сигнала от раздражителя к ответной реакции через центральную нервную систему.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и гормоны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Эндокринные железы выделяют гормоны прямо в кровь, не используя выводные протоки. Такой способ позволяет сигналу быстро распространяться по организму и достигать органов-мишеней, где запускаются нужные изменения.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Гормональный сигнал обычно развивается медленнее нервного, но сохраняется дольше. Поэтому эндокринная система особенно важна для процессов, которые требуют устойчивого контроля: роста, созревания и адаптации.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гормонов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снижает концентрацию глюкозы в крови, адреналин усиливает работу сердца и подготавливает организм к нагрузке, а тироксин регулирует интенсивность обмена веществ и рост тканей.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помогают координировать работу разных органов на длительном отрезке времени. Благодаря этому организм поддерживает стабильность внутренней среды и постепенно приспосабливается к изменениям условий.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 гуморальная регуляция: сравнение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системы используют разные способы передачи сигналов, поэтому в реальной жизни часто действуют совместно: например, при стрессе гормональная реакция поддерживает нервную.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регуляция быстрее и точнее, а гуморальная — медленнее, но устойчивее; вместе они обеспечивают гибкое управление функциями организма.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биологии: сравнительные признаки нервной и гуморальной регуляции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63430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 и защита организма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Врожденный иммунитет действует с рождения и включает барьеры кожи, слизистых оболочек и клеточные реакции. Он быстро ограничивает проникновение возбудителей и создает первую линию обороны организма.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Приобретенный иммунитет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Приобретенный иммунитет формируется после встречи с конкретным возбудителем или после вакцинации. Он отличается избирательностью и способностью запоминать антиген, поэтому повторная встреча вызывает более быстрый ответ.
</a:t>
            </a:r>
            <a:endParaRPr lang="en-US" sz="95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 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распознают и уничтожают чужеродные агенты, а лимфатические узлы, селезенка и тимус обеспечивают созревание и накопление иммунных клеток. Эти органы поддерживают согласованную защиту.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вакцинации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знакомит иммунную систему с безопасным антигеном и формирует память без тяжелого заболевания. Это снижает вероятность осложнений и помогает организму быстрее справиться с инфекцией.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и их вклад в жизнедеятельность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выполняют разные задачи, но только их совместная работа обеспечивает целостность и устойчивость организма.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сохраняет устойчивость не за счет одной ведущей системы, а благодаря постоянному взаимодействию всех систем органов.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основные системы органов человека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Здоровье, режим и факторы риска
</a:t>
            </a:r>
            <a:endParaRPr lang="en-US" sz="2412" dirty="0"/>
          </a:p>
        </p:txBody>
      </p:sp>
      <p:sp>
        <p:nvSpPr>
          <p:cNvPr id="12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482725" y="1896050"/>
            <a:ext cx="34224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
</a:t>
            </a:r>
            <a:pPr algn="l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сна восстанавливаются нервная система, работоспособность и иммунная защита. Регулярный недосып ухудшает внимание, память и способность организма сопротивляться неблагоприятным воздействиям.
</a:t>
            </a:r>
            <a:endParaRPr lang="en-US" sz="872" dirty="0"/>
          </a:p>
        </p:txBody>
      </p:sp>
      <p:sp>
        <p:nvSpPr>
          <p:cNvPr id="14" name="Text 3"/>
          <p:cNvSpPr txBox="1"/>
          <p:nvPr/>
        </p:nvSpPr>
        <p:spPr>
          <a:xfrm>
            <a:off x="482725" y="2509783"/>
            <a:ext cx="34224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укрепляет мышцы, улучшает работу сердца и легких, а также помогает сохранять нормальную массу тела. Длительная гиподинамия, напротив, ослабляет выносливость и обмен веществ.
</a:t>
            </a:r>
            <a:endParaRPr lang="en-US" sz="872" dirty="0"/>
          </a:p>
        </p:txBody>
      </p:sp>
      <p:sp>
        <p:nvSpPr>
          <p:cNvPr id="15" name="Text 4"/>
          <p:cNvSpPr txBox="1"/>
          <p:nvPr/>
        </p:nvSpPr>
        <p:spPr>
          <a:xfrm>
            <a:off x="482725" y="3123508"/>
            <a:ext cx="34224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должен обеспечивать организм белками, жирами, углеводами, витаминами, водой и минеральными веществами. Несбалансированное питание нарушает рост, развитие и нормальное течение обмена веществ.
</a:t>
            </a:r>
            <a:endParaRPr lang="en-US" sz="865" dirty="0"/>
          </a:p>
        </p:txBody>
      </p:sp>
      <p:sp>
        <p:nvSpPr>
          <p:cNvPr id="16" name="Text 5"/>
          <p:cNvSpPr txBox="1"/>
          <p:nvPr/>
        </p:nvSpPr>
        <p:spPr>
          <a:xfrm>
            <a:off x="482725" y="3737218"/>
            <a:ext cx="34224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 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снижает риск инфекций, а отказ от вредных привычек защищает сердце, сосуды, легкие и нервную систему. Эти меры особенно важны в подростковом возрасте.
</a:t>
            </a:r>
            <a:endParaRPr lang="en-US" sz="872" dirty="0"/>
          </a:p>
        </p:txBody>
      </p:sp>
      <p:sp>
        <p:nvSpPr>
          <p:cNvPr id="17" name="Text 6"/>
          <p:cNvSpPr txBox="1"/>
          <p:nvPr/>
        </p:nvSpPr>
        <p:spPr>
          <a:xfrm>
            <a:off x="482725" y="4350924"/>
            <a:ext cx="34224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стрессом
</a:t>
            </a:r>
            <a:pPr algn="l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Хроническое напряжение истощает ресурсы организма и ослабляет регуляцию функций. Спокойный режим дня, отдых и поддержка окружающих помогают сохранить здоровье и устойчивость к нагрузкам.
</a:t>
            </a:r>
            <a:endParaRPr lang="en-US" sz="87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человека: целостность в действии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человека — это не набор отдельных частей, а единая система, где строение подчинено функции. Понимание связей между органами помогает осознанно поддерживать здоровье и гомеостаз.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2026-06-01T22:06:54Z</dcterms:created>
  <dcterms:modified xsi:type="dcterms:W3CDTF">2026-06-01T22:06:54Z</dcterms:modified>
</cp:coreProperties>
</file>