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человека: строение, работа и значение для организма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Непрерывный насос, который поддерживает жизнь каждую секунду.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сердце поддерживает жизнь организма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связано с дыханием, кровообращением и обменом веществ: оно доставляет кислород и питательные вещества, а затем помогает убрать углекислый газ. Его строение и работа делают движение крови непрерывным и согласованным.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сердца в грудной полости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грудной клетке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находится между лёгкими, в средостении, и слегка смещено влево от средней линии. Такое положение защищает его соседство с костями грудной клетки и лёгкими.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положения сердца помогает лучше понимать, где слушают сердцебиение и почему боль или пульсация могут ощущаться не только в центре, но и слева.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верхушки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Верхушка сердца направлена вниз и влево, поэтому сердечный толчок чаще ощущается именно с левой стороны груди. Это важно при наблюдении за работой сердца.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оболочка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окружён перикардом — околосердечной сумкой. Она уменьшает трение при сокращениях и помогает сердцу свободно работать, не повреждая окружающие ткани.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сердца: три слоя и их роль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строение сердца человека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миокарда особенно велика в левом желудочке, потому что именно он выталкивает кровь по всему телу.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развит мышечный слой, а внутренний и наружный слои выполняют защитную и выстилающую функции.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83342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Камеры сердца и их функции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камеры сердца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каждая камера сердца участвует в движении крови и делает кровообращение непрерывным.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Левый желудочек работает наиболее напряжённо, потому что снабжает кровью весь организм.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кровь проходит через сердце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крови в малом и большом кругах кровообращения
</a:t>
            </a:r>
            <a:endParaRPr lang="en-US" sz="176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785523"/>
            <a:ext cx="511200" cy="51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0" y="3411644"/>
            <a:ext cx="511200" cy="51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0400" y="1813923"/>
            <a:ext cx="511200" cy="45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400" y="3462764"/>
            <a:ext cx="511200" cy="4089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сердца и их значение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4174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обратного тока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8133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Четырёхстворчатый, трёхстворчатый, аортальный и лёгочный клапаны не дают крови возвращаться назад, поэтому работа сердца остаётся чёткой и последовательной.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174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путь для крови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48133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клапанам кровь движется только вперёд: от предсердий к желудочкам и далее в сосуды. Это делает кровообращение организованным и безопасным.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11145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Открываются в нужный момент
</a:t>
            </a:r>
            <a:endParaRPr lang="en-US" sz="1600" dirty="0"/>
          </a:p>
        </p:txBody>
      </p:sp>
      <p:sp>
        <p:nvSpPr>
          <p:cNvPr id="18" name="Text 7"/>
          <p:cNvSpPr txBox="1"/>
          <p:nvPr/>
        </p:nvSpPr>
        <p:spPr>
          <a:xfrm>
            <a:off x="5104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пропускают кровь только в правильном направлении: они раскрываются, когда кровь движется вперёд, и сразу закрываются при попытке обратного тока.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1145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звуков сердца
</a:t>
            </a:r>
            <a:endParaRPr lang="en-US" sz="1600" dirty="0"/>
          </a:p>
        </p:txBody>
      </p:sp>
      <p:sp>
        <p:nvSpPr>
          <p:cNvPr id="20" name="Text 9"/>
          <p:cNvSpPr txBox="1"/>
          <p:nvPr/>
        </p:nvSpPr>
        <p:spPr>
          <a:xfrm>
            <a:off x="5104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«тук-тук» связаны главным образом с закрытием клапанов. Эти звуки помогают врачам и нам самим понять, как ритмично работает сердце.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как особый вид мышечной ткани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23032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ткань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54572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Миокард состоит из поперечнополосатой сердечной мышечной ткани. Она способна работать долго, ритмично и почти без усталости, потому что рассчитана на постоянную нагрузку.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2174500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клеток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489900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сердечной мышцы соединены между собой, поэтому возбуждение быстро переходит от одной клетки к другой. Так всё сердце сокращается как единое целое.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311867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насос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343407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не работает отдельными частями по очереди, как обычные мышцы, а действует согласованно. Это позволяет ему перекачивать кровь точно и без перерывов.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Сердечный цикл: чередование сокращения и отдыха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сердечный цикл человека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общей паузы камеры сердца успевают наполниться кровью, чтобы следующий цикл начался без задержки.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фаз обеспечивает непрерывную работу сердца и позволяет ему эффективно перекачивать кровь при каждом ударе.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Проводящая система сердца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1075" y="112699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находится в правом предсердии и задаёт основной ритм сердечных сокращений. Именно отсюда начинается электрический импульс, который запускает работу сердца.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701050" y="82505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Синусовый узел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1075" y="209997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синусового узла возбуждение переходит к атриовентрикулярному узлу. Здесь сигнал ненадолго замедляется, чтобы предсердия успели сократиться раньше желудочков.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01050" y="179802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Атриовентрикулярный узел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1075" y="307294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импульс проходит по пучку Гиса, который проводит возбуждение от предсердий к желудочкам. Это помогает сердцу сокращаться в правильной последовательности.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701050" y="277100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Пучок Гиса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01075" y="404592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быстро распространяют сигнал по стенкам желудочков, чтобы те сократились почти одновременно. Благодаря этому сердце работает как автоматический и слаженный насос.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4701050" y="374397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Волокна Пуркинье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и частота сердечных сокращений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95258" y="18143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пульс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95258" y="20599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 — это волна колебаний стенок артерий, которая возникает каждый раз, когда сердце выбрасывает кровь. По нему можно судить о ритме и работе сердечно-сосудистой системы.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895258" y="38986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95258" y="41442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чаще всего проверяют на лучевой артерии у запястья или на сонной артерии на шее. Измерение проводят в спокойной обстановке, считая удары за одну минуту.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895258" y="285647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в покое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95258" y="310213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подростков в спокойном состоянии частота сердечных сокращений обычно составляет 70–90 ударов в минуту. На показатель влияют физическая подготовка, самочувствие, температура и эмоциональное состояние.
</a:t>
            </a:r>
            <a:endParaRPr lang="en-US" sz="87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кровообращения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анатомии и физиологии человека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круга образуют непрерывный путь крови: через лёгкие она получает кислород, а через органы доставляет его клеткам.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и большой круги связаны в единую систему, поэтому работа сердца обеспечивает постоянный обмен газов и 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38539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Артерии, вены и капилляры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анатомии и физиологии человека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главные признаки сосудов и показывает, как каждый тип участвует в движении крови и обмене веществ.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сосудов соответствует их задаче: артерии выдерживают давление, вены возвращают кровь, а капилляры обеспечивают обмен с клетками.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9153" y="1841844"/>
            <a:ext cx="359494" cy="52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3300" y="3447288"/>
            <a:ext cx="511200" cy="51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0400" y="1847694"/>
            <a:ext cx="511200" cy="51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400" y="3447288"/>
            <a:ext cx="511200" cy="51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8534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получают коронарные сосуды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174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аортой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8133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сосуды отходят от аорты и сразу снабжают сердце кровью. Такое расположение важно, потому что орган нуждается в постоянном и быстром пополнении запасов кислорода.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174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48133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трудится без длительного отдыха, поэтому любое ухудшение питания особенно опасно. Даже кратковременный сбой может повлиять на ритм и силу сокращений.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11145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миокарда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5104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Коронарные сосуды доставляют сердечной мышце кислород и питательные вещества, необходимые для непрерывной работы. Без этого миокард быстро терял бы силу сокращений.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11145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нарушений
</a:t>
            </a:r>
            <a:endParaRPr lang="en-US" sz="1600" dirty="0"/>
          </a:p>
        </p:txBody>
      </p:sp>
      <p:sp>
        <p:nvSpPr>
          <p:cNvPr id="18" name="Text 9"/>
          <p:cNvSpPr txBox="1"/>
          <p:nvPr/>
        </p:nvSpPr>
        <p:spPr>
          <a:xfrm>
            <a:off x="5104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кровоток в коронарных сосудах уменьшается, сердечной мышце не хватает кислорода. Тогда её работа становится менее эффективной, а нагрузка на сердце возрастает.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работа сердца при физической нагрузке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организм усиливает кровообращение во время движения и возвращает частоту пульса к обычному уровню после отдыха.
</a:t>
            </a:r>
            <a:endParaRPr lang="en-US" sz="13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31" y="1471700"/>
            <a:ext cx="2948537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сохранить здоровье сердца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65850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5850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активность помогает сердцу работать экономно и тренирует сосуды. Подходят ходьба, плавание, велосипед и подвижные игры, если они соответствуют возрасту и самочувствию.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00835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 сон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00835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и понятный распорядок дня помогают организму восстанавливаться. При недосыпе сердце работает с лишним напряжением, а усталость накапливается быстрее.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5850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питание и вода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5850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еда и достаточное питьё поддерживают нормальную работу сердца и кровеносной системы. Организму нужны питательные вещества, чтобы мышцы и органы получали энергию.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300835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перегрузок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300835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стресс, переутомление и слишком долгий сидячий образ жизни мешают сердцу и сосудам работать правильно. Важно чередовать учебу, отдых и движение.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83342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связанные с нарушениями работы сердца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«Сердце и кровообращение»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 симптомы, при которых стоит обратить внимание на работу сердца и сосудов.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признаки повторяются или усиливаются, их нельзя игнорировать: нужно сообщить взрослым и обратиться к врачу.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в покое и при нагрузке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физиологической реакции организма на покой и физическую нагрузку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сердце работает интенсивнее, чтобы снабдить мышцы кислородом и быстрее удалить продукты обмена.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заметно усиливает работу сердца, поэтому пульс и минутный объём крови возрастают, а после отдыха показатели постепенно возвращаются к норме.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2665744"/>
            <a:ext cx="36372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сердце называют главным насосом организма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4300" y="123032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давление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4300" y="154572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выталкивает кровь с силой, достаточной для её движения по артериям, капиллярам и венам. Без этого давления кровообращение не могло бы продолжаться.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04300" y="2174500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органы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4300" y="2489900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сердцу лёгкие, сосуды и все органы работают как единая система. Кровь доставляет кислород и питательные вещества туда, где они нужны прямо сейчас.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04300" y="311867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жизнь клеток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4300" y="343407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сердце остановится, клетки быстро перестанут получать кислород и питание. Тогда обмен веществ нарушится, а ткани начнут страдать уже через очень короткое время.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Сердце: маленький орган с огромной работой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 — это мощный мышечный насос, который неустанно поддерживает кровообращение и питание всех клеток. Забота о движении, сне и питании помогает ему работать долго и правильно.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2026-06-01T13:38:51Z</dcterms:created>
  <dcterms:modified xsi:type="dcterms:W3CDTF">2026-06-01T13:38:51Z</dcterms:modified>
</cp:coreProperties>
</file>