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Итальянского Возрождения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Средневековья к эпохе новых знаний, искусства и гуманизма.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Возрождения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Средневековья итальянские города-государства обрели культурную и экономическую независимость. Богатство купцов и банкиров способствовало развитию искусства и науки, а возвращение к античным традициям изменило мировоззрение того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– сердце культурного возрождения
</a:t>
            </a:r>
            <a:endParaRPr lang="en-US" sz="2818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Медичи активно поддерживала художников и учёных, создавая условия для расцвета искусства и науки. Благодаря им Флоренция стала важным центром культуры и знаний.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Медичи — главные меценаты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и развитие литературного языка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Данте своим «Божественной комедией» заложил основы итальянского литературного языка, вдохновляя будущие поколения писателей и мыслителей.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Джотто внёс значительный вклад в развитие живописи, приближая её к реальности и передавая живые эмоции через фрески в церквях Флоренции.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Джотто ди Бондоне — новатор живописи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её влияние на искусство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изучение перспективы позволило художникам создавать ощущение глубины в картинах, делая изображения более реалистичными и живыми. Геометрия стала основой построения композиций.
</a:t>
            </a:r>
            <a:endParaRPr lang="en-US" sz="1291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анатомия человека тщательно изучалась для точного изображения тела и движений. Это позволило художникам передавать естественные позы и эмоции с высокой точностью.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Джотто ди Бондоне — основатель реализма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Джотто применял новые техники, переходя от схематичных изображений к живым, объёмным фигурам. Его фрески демонстрируют глубокую эмоциональность и внимание к деталям.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Масаччо и техника светотени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Масаччо впервые использовал светотень для создания иллюзии объёма. Он также внедрил линейную перспективу, что стало революцией в живописи того времени.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живописи Возрождения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образец универсальности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известен как непревзойдённый художник, чей «Тайная вечеря» и «Мона Лиза» остаются величайшими шедеврами мировой живописи. Он сочетал искусство и науку в своих работах.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живописи, Леонардо занимался изобретениями и исследованиями в анатомии, механике и авиации. Его научные наброски опередили своё время и вдохновляют до сих пор.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символизируют библейские сцены, сочетая мощную эмоциональность и мастерство композиции. Этот труд стал вершиной живописи Возрождения.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Потолок Сикстинской капеллы — грандиозный проект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скульптуре Микеланджело воплотил идеалы Возрождения — гармонию человеческого тела и духа. Работа отличается детальной проработкой и выразительностью образа.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«Давид» — символ силы и красоты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— мастер масштабных форм
</a:t>
            </a:r>
            <a:endParaRPr lang="en-US" sz="2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— идеал гармонии в искусстве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создавал произведения с чёткой структурой и сбалансированными формами. Его работы отличаются плавностью линий и светлой композицией, что приносило ощущение спокойствия и красоты.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аспект творчества Рафаэля — глубокое понимание человеческих эмоций. Его фрески передают внутреннее состояние героев и отражают идеалы эпохи Возрождения.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 стоящий «Давид» из бронзы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 создал одну из первых статуй, не опирающихся на опору, что было революционным в скульптуре. Его реализм и внимание к деталям сделали образ живым и выразительным.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природность в работах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 уделял особое внимание передаче характера и настроения персонажей, делая их фигуры эмоционально насыщенными и природными, что отразило дух Возрождения.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 и обновление скульптуры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Сандро Боттичелли: тонкость и вдохновение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Боттичелли выделялся изяществом линий и утончённой красотой образов. Его картины часто использовали мифологические сюжеты, отражая тяготение к античности.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при дворе Медичи, художник создавал символичные, наполненные поэзией изображения, объединяя в них природу и человеческие чувства в гармоничное целое.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мастерство эпохи Возрождения
</a:t>
            </a:r>
            <a:endParaRPr lang="en-US" sz="2795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Филиппо Брунеллески создал грандиозный купол собора Санта-Мария-дель-Фьоре во Флоренции — символ технического прогресса XV века. Он впервые применил сложные строительные техники, подчёркивая гармонию и строгую геометрию.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Филиппо Брунеллески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 Баттиста Альберти и теория архитектуры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Альберти разработал каноны пропорций и создал фасады зданий в духе античности. Его работы сочетали красоту и точность, подчёркивая философию Возрождения и использование математики в дизайне.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Колонны, купола и арки стали узнаваемыми элементами эпохи. Архитекторы вдохновлялись древнеримским и древнегреческим искусством, создавая классические и сбалансированные композиции в городах.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античным формам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эпохи Возрождения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экспериментального метода и наблюдения стало революционным. Леонардо да Винчи углублённо изучал анатомию человека, что способствовало точности в искусстве и медицине.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изобрёл телескоп для изучения небесных тел. Параллельно Николай Коперник вывел гелиоцентрическую систему, кардинально изменив понимание строения Вселенной.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подчёркивал значение личности и стремление к всестороннему развитию через образование, включая изучение классической литературы и искусств.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укреплению творческих способностей и нравственному совершенствованию человека как высшей цели культуры.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Мыслители, как Эразм Роттердамский и Пико делла Мирандола, интегрировали идеи античности с современным мироощущением, формируя гуманитарное знание.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гуманизма в эпоху Возрождения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Меценатство и поддержка культуры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Медичи стала ключевым спонсором искусства и науки во Флоренции, финансируя великих мастеров и обогащая культурную жизнь города.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папы играли решающую роль, заказывая масштабные проекты и привлекая выдающихся художников, что способствовало расцвету культуры и архитектуры.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Возрождения в Италии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— родина великих мастеров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Флоренции творили Леонардо да Винчи и Сандро Боттичелли. Город стал платформой для реализации новаторских идей в живописи и науке, объединяя меценатов и творцов.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культурный и религиозный центр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создавались легендарные фрески Сикстинской капеллы, объединяющие религиозное искусство и мастерство Микеланджело, что подчеркнуло значение города в эпоху Возрождения.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и школа колористики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стала домом для художников Беллини, развивших технику яркой и насыщенной палитры. Этот стиль оказал влияние на европейскую живопись и культурное развитие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 Возрождения в Европе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появлялись архитектурные школы, использовавшие принципы симметрии и гармонии, заимствованные у итальянских мастеров.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Альбрехт Дюрер внедрял итальянские художественные методы, развивая гравюру и живопись с реалистичной детализацией.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влияние возрождения положило фундамент для роста образованности, развития гуманитарных наук и новых исследований по всему европейскому континенту.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Нидерландах Ян ван Эйк расширил использование масляных красок, что привело к широкой популяризации технических новшеств Возрождения.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линейной перспективы в искусство позволило создавать реалистичные и глубоко эмоциональные произведения, изменившее визуальное восприятие мира.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анатомии благодаря исследованиям художников и учёных привело к совершенствованию как науки, так и техник живописи.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книгопечатания способствовало широкому распространению знаний, что значительно расширило круг образованных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эпохи Возрождения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век
</a:t>
            </a:r>
            <a:endParaRPr lang="en-US" sz="11044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в XV веке создала основу для современных гуманитарных ценностей и научного метода.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культурных изменений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периодом коренного обновления взглядов на культуру, науку и личность, влияющим на века вперёд.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Возрождения к новым эпохам
</a:t>
            </a:r>
            <a:endParaRPr lang="en-US" sz="3172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Маньеризм проявился усложнённой композицией и эмоциональной выразительностью, переходя от классической гармонии Возрождения к новым художественным формам.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 — расцвет маньеризма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обрело театральность и динамичность, что отражало изменения в культуре и религиозных настроениях Европы, продолжая традиции Возрождения.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 века — развитие барокко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века — укрепление идей Возрождения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смену стилей, принципы гуманизма и индивидуализма оказывали влияние на философию, искусство и науку в последующие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заложила прочный фундамент европейской культуры, науки и искусства. Идеи гуманизма и творческого поиска остаются важными ориентирующими принципами современного общества.
</a:t>
            </a:r>
            <a:endParaRPr lang="en-US" sz="1314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Возрождение: залог культурного прогресса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2026-05-10T13:41:35Z</dcterms:created>
  <dcterms:modified xsi:type="dcterms:W3CDTF">2026-05-10T13:41:35Z</dcterms:modified>
</cp:coreProperties>
</file>