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человека к разным условиям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адаптивных механизмов человека в разнообразных природных и социальных условиях.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эволюция человеческой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адаптировался к экваториальным лесам, арктическим зонам и пустыням благодаря эволюции и развитию культуры, освоению миграций и передачи знаний, что обеспечило его глобальное расселение.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адаптация человека? Основные определения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совокупность биологических и поведенческих процессов, позволяющих выживать и функционировать в различных климатических и экологических условиях.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включают физиологические перестройки, морфологические изменения, поведенческие модели и культурные практики, отвечающие требованиям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этих процессов происходит на разных уровнях — от клеточного и молекулярного до социокультурного и технологического.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 изменяется для поддержания гомеостаза в условиях холода или жары и дефицита кислорода.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адаптации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позволяет сохранять оптимальную температуру тела в экстремальных климатах, предотвращая переохлаждение или перегрев.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сердечно-сосудистая системы приспосабливаются к гипоксии на больших высотах, повышая кислородную емкость крови.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Акклиматизация помогает адаптироваться к высокой влажности и обезвоживанию, улучшая функции почек и потоотделение.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тайги: силуэты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обитателей холодных тайгов характерен низкий рост и крепкое телосложение, что снижает площадь теплового обмена с окружающей средой и помогает сохранять тепло в суровых условиях.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саванн: лёгкость и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жарких саваннах имеют длинные конечности и узкое туловище, что способствует эффективному охлаждению тела и снижает потери жидкости в условиях жары.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 и функции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носа отражают адаптацию к влажности и температуре воздуха — широкий нос характерен для тропиков, суженный — для холодных и сухих регионов.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человека и их роль в выживании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Тибетцы и генетика кислородной эффективности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Тибета обладает мутациями в генах HIF, которые повышают насыщение крови кислородом, благодаря чему они устойчивы к горной болезни и эксплуатируют энергию в условиях разреженного воздуха.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дыхательная система на 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Анд обладают увеличенным объёмом лёгких и более высоким числом эритроцитов, что позволяет выдерживать задачи выносливости на больших высотах с дефицитом кислорода.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приспособления жителей высокогорий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Чукчи: жировая подушка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Чукчи обладают выраженным подкожным слоем жира и питаются преимущественно жирной рыбой и мясом, что обеспечивает энергетический запас и теплоизоляцию в экстремально холодных условиях.
</a:t>
            </a:r>
            <a:endParaRPr lang="en-US" sz="1027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Ненцы и организация быта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Ненцы создают жилища из природных материалов, пользуются одеждой из меха и кожи, а также ночью регулируют режим сна, адаптируясь к длинным полярным ночам и переменам температуры.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адаптации народов Севера к холоду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Туареги: мастерство сохранения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пустынь Сахары умело регулируют потоотделение и экономят воду, используя свободную светлую одежду, отражающую солнечные лучи и минимизирующую потерю влаги.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Австралии: климат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засушливых территорий отличаются приспособлениями к жаре, включая способность к долгой ходьбе и умение находить источники воды в пустыне.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жаркому и сухому климату: примеры выносливости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аномалия и защита от малярии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африканских и индийских народов распространен ген серповидноклеточной анемии, который снижает тяжесть малярии, обеспечивая выборочное преимущество в эндемичных по заболеванию регионах.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и ионного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тропиков благодаря биохимическим механизмам сохраняют ионный баланс и предотвращают обезвоживание во время интенсивного потоотделения и высокой влажности.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 физиологические адаптации к тропическому климату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скотоводы и молочное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Европе до 90% населения сохраняют способность переваривать лактозу во взрослом возрасте, что связано с историческим распространением скотоводства и использованием молочных продуктов.
</a:t>
            </a:r>
            <a:endParaRPr lang="en-US" sz="1068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народы и непереносимость лактозы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Азии лишь немногие взрослые способны усваивать лактозу, отражая диетические традиции и отсутствие в прошлом массового употребления молочных продуктов.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адаптации: пример лактозной толерантности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как естественный защитник кожи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отвечает за окраску кожи и защищает клетки от ультрафиолетового излучения. У жителей экваториальных регионов его уровень высокий, предотвращая солнечные ожоги и повреждение ДНК. Такая адаптация снижает риск рака кожи и других заболеваний, связанных с воздействием солнца.
</a:t>
            </a:r>
            <a:endParaRPr lang="en-US" sz="98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кожа и витамин D в северных широтах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низкой инсоляцией у людей развилась светлая кожа, способствующая синтезу витамина D при ограниченном солнечном свете. Это адаптация помогает поддерживать обмен кальция и способствует нормальному развитию костей в условиях недостаточной освещённости.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кожи: адаптация к солнечному излучению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защита от природных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одежды и отопительных систем существенно расширило возможности выживания в экстремальных климатах. Технологии позволяют человеку избегать влияния низких и высоких температур, уменьшая нагрузку на биологические механизмы адаптации.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жильё и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Кондиционирование воздуха, искусственное освещение и транспорт создают комфортные условия жизни в городах. Эти технологии меняют естественную среду, что требует новых форм адаптации, связанных с высокой концентрацией населения и искусственными экосистемами.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приспособленность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стратегии его преодоления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мегаполиса человек сталкивается с шумом, загрязнением и переполненностью. Для преодоления стресса развиваются социальные связи, хобби и психологическая поддержка, что помогает сохранить психическое здоровье и продуктивность.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 коммуникации в условиях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трансформирует традиционные способы общения — растёт роль цифровых технологий, появляются новые социальные нормы. Такие изменения формируют адаптивные модели поведения и позволяют людям эффективнее ориентироваться в сложной городской среде.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адаптация в городах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освоения интернета (1990-е)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массового интернета изменило коммуникации и расширило возможности для виртуального общения, ускоряя социальную адаптацию к новым технологиям.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социальных сетей (2000-е)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стали главной площадкой для обмена информацией, что усилило необходимость в новых формах психологической и культурной адаптации.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миграционных потоков (2010-е)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миграции потребовало разработки стратегий интеграции в новые культурные среды и адаптации к изменяющимся социальным условиям.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и цифровая адаптация (2020-2023 гг.)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ускорила переход на удалённую работу и обучение, что повлияло на модели коммуникации и стрессоустойчивости в обществе.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социального развития адаптационных механизмов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пустынных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Свободная, лёгкая одежда жителей пустынь защищает от перегрева и сохраняет влагу. Это пример культурного решения, позволяющего приспособиться к экстремальным климатическим условиям.
</a:t>
            </a:r>
            <a:endParaRPr lang="en-US" sz="101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арктических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Рацион, богатый жирами и белками, обеспечивает необходимую энергию для поддержания терморегуляции в холоде. Такие пищевые традиции формируются под влиянием природных ресурсов региона.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особенности в различных климатах
</a:t>
            </a:r>
            <a:pPr algn="l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традиции учитывают климатические условия: в жарких регионах дома ориентированы для максимального проветривания, а в северных — для сохранения тепла, что отражает культурную адаптацию к среде.
</a:t>
            </a:r>
            <a:endParaRPr lang="en-US" sz="8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адаптация: примеры и влияние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HIF и высокая выносливость тибетцев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гене HIF у тибетцев обеспечивают эффективное использование кислорода в разреженном горном воздухе. Это пример генетической адаптации к экстремальным условиям высокогорья.
</a:t>
            </a:r>
            <a:endParaRPr lang="en-US" sz="1111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CCR5 и иммунная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CCR5, распространённая среди европейцев, связана с сопротивляемостью некоторым вирусам, включая ВИЧ. Популяционная генетика подтверждает роль естественного отбора в формировании таких особенностей.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и приспособленность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чуме в европейских популяциях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европейские группы получили генетическую защиту от чумы после эпидемий Средневековья. Такой отбор улучшил их иммунные реакции и выживаемость при инфекциях.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CCR5delta32 и защита от ВИЧ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мутации CCR5delta32 снижает восприимчивость к ВИЧ-инфекции и является результатом многовекового давления патогенов на человеческий организм.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инфекционным болезням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устойчивых агротехнологий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 и изменения осадков требуют адаптации сельского хозяйства. Использование засухоустойчивых культур и новых методов орошения становится ключевым для продовольственной безопасности.
</a:t>
            </a:r>
            <a:endParaRPr lang="en-US" sz="1090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инновации и уменьшение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Перепроектирование городов с учётом экологичности и внедрение зелёных технологий способствует снижению парникового эффекта, улучшая условия жизни в урбанизированных пространствах.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климатические изменения и адаптация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культур и формирование смешанных идентичностей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адаптируются к новым условиям, сочетая черты родной и принимающей культуры, что обогащает социальное и биологическое разнообразие общества.
</a:t>
            </a:r>
            <a:endParaRPr lang="en-US" sz="962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языков и социальных норм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адаптация мигрантов связана с изучением местных языков и принятием новых правил поведения, что облегчает интеграцию и уменьшает конфликтность в сообществах.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её влияние на приспособленность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адаптации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адаптации раскрывает сложную взаимосвязь биологических и культурных факторов, необходимых для устойчивого развития в быстро меняющемся мире. Образование играет ключевую роль в формировании эффективных адаптивных стратегий.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2026-05-10T07:31:59Z</dcterms:created>
  <dcterms:modified xsi:type="dcterms:W3CDTF">2026-05-10T07:31:59Z</dcterms:modified>
</cp:coreProperties>
</file>