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31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и элемент множества
</a:t>
            </a:r>
            <a:pPr algn="l" indent="0" marL="0">
              <a:lnSpc>
                <a:spcPct val="90000"/>
              </a:lnSpc>
              <a:buNone/>
            </a:pPr>
            <a:r>
              <a:rPr lang="en-US" sz="20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точно записывать объекты и сравнивать их по общим признакам.
</a:t>
            </a:r>
            <a:endParaRPr lang="en-US" sz="4315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множества важны в алгебре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множества стало частью математического языка благодаря работам Георга Кантора. В 7 классе оно помогает ясно записывать условия, сравнивать объекты и уверенно переходить к более сложным рассуждениям.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множество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706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целое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 — это совокупность объектов, которую рассматривают как один набор. Важно не количество, а общий признак, объединяющий все элементы внутри этого набора.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3386863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множества
</a:t>
            </a:r>
            <a:pPr algn="l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отдельный объект, входящий в множество, называется его элементом. Элементом может быть число, буква, фигура, предмет или даже результат измерения.
</a:t>
            </a:r>
            <a:endParaRPr lang="en-US" sz="1240" dirty="0"/>
          </a:p>
        </p:txBody>
      </p:sp>
      <p:sp>
        <p:nvSpPr>
          <p:cNvPr id="13" name="Text 4"/>
          <p:cNvSpPr txBox="1"/>
          <p:nvPr/>
        </p:nvSpPr>
        <p:spPr>
          <a:xfrm>
            <a:off x="2096863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59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при работе с множеством — понять, что именно объединяет все элементы. Это может быть чётность, форма, цвет, принадлежность к одной группе или другое свойство.
</a:t>
            </a:r>
            <a:endParaRPr lang="en-US" sz="1294" dirty="0"/>
          </a:p>
        </p:txBody>
      </p:sp>
      <p:sp>
        <p:nvSpPr>
          <p:cNvPr id="14" name="Text 5"/>
          <p:cNvSpPr txBox="1"/>
          <p:nvPr/>
        </p:nvSpPr>
        <p:spPr>
          <a:xfrm>
            <a:off x="481302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множества помогает точно записывать ответы, сравнивать наборы объектов и избегать лишних слов. Поэтому это одно из первых важных понятий в алгебре 7 класса.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03137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Множества удобно составлять из объектов одного типа: чисел, геометрических фигур или букв. Но в задачах могут встречаться и бытовые примеры, если их объединяет общий признак.
</a:t>
            </a:r>
            <a:endParaRPr lang="en-US" sz="11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 множества и знаки принадлежности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Входит в множество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объект входит в состав множества, он считается его элементом. Для такой записи используют знак ∈, который показывает принадлежность объекта данному множеству.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входит в множество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объект не соответствует признаку множества, пишут знак ∉. Он показывает, что объект не является элементом этого множества и не относится к нему.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5 ∈ {1, 3, 5, 7} и 2 ∉ {1, 3, 5, 7} показывают, как проверяют конкретные числа. Аналогично квадрат ∈ множеству четырёхугольников.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не является четырёхугольником, значит круг ∉ множеству четырёхугольников. Такие записи помогают быстро и без лишних рассуждений определить, подходит ли объект по условию.
</a:t>
            </a:r>
            <a:endParaRPr lang="en-US" sz="12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80126"/>
            <a:ext cx="4007700" cy="15853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задания множества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набор объектов можно записать по-разному: списком, через свойство или с помощью переменной.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 удобства: короткие множества проще перечислить, а большие — задать через общее свойство.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«Множество. Элемент множества» для 7 класса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принадлежности элемента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определить, входит ли объект в заданное множество.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множества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множества считаются равными, если в них входят одни и те же элементы. При этом неважно, как именно они записаны или в каком порядке перечислены.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не влияет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{1, 2, 3} равна записи {3, 1, 2}. Множество не читают как последовательность, поэтому порядок элементов не меняет результат сравнения.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 обе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убедиться, что множества равны, нужно проверить: каждый элемент первого множества есть во втором, и каждый элемент второго есть в первом.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Множества {а, о, у} и {у, а, о} равны, потому что содержат те же самые элементы. Различие только в записи, а не в составе.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элементов в разных множествах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элементов называют мощностью множества. В учебных примерах она помогает быстро сравнивать наборы без полного перечисления.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множеств может быть одинаковая мощность, а у похожих по смыслу — разная. Это удобно для сравнения и классификации.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«Множество. Элемент множества»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01579"/>
            <a:ext cx="220800" cy="2523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Пустое множество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оно нужно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Пустое множество позволяет записывать ответы точно и без ошибок. Если ни один объект не подходит под условие, лучше обозначить результат символом ∅, чем оставлять запись неопределённой.
</a:t>
            </a:r>
            <a:endParaRPr lang="en-US" sz="1002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жизни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классе никого нет, множество учеников этого класса пустое. Такой пример помогает увидеть, что пустое множество встречается не только в математике, но и в реальных ситуациях.
</a:t>
            </a:r>
            <a:endParaRPr lang="en-US" sz="1073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математики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натуральных чисел, меньших 1, пусто. Так же пустым будет множество чётных чисел, меньших 0, если рассматривать школьное определение натуральных чисел.
</a:t>
            </a:r>
            <a:endParaRPr lang="en-US" sz="1116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элементов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Пустое множество не содержит ни одного объекта, но всё равно считается множеством. Его обозначают символом ∅ и используют, когда подходящих элементов не найдено.
</a:t>
            </a:r>
            <a:endParaRPr lang="en-US" sz="10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1335" y="1180175"/>
            <a:ext cx="2128754" cy="2766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Подмножество: часть большего множества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2675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каждый элемент одного множества входит в другое, первое множество называют подмножеством второго. Это показывает связь «часть — целое» между наборами объектов.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18500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и 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записи используют знак ⊂. Например, {2, 4} ⊂ {2, 4, 6, 8}. Множество гласных букв тоже является подмножеством русского алфавита.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94313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изображение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Подмножества удобно показывать кругами Эйлера: меньший круг находится внутри большего. Такая схема помогает быстро увидеть, что все элементы маленького множества входят в большое.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1940378"/>
            <a:ext cx="4007700" cy="205689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Множества в школьной жизни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учебы и повседневной жизни помогают увидеть, что множество — это удобный способ объединять похожие объекты.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Множества помогают описывать разные группы объектов одинаково точно, независимо от того, это люди, вещи или фигуры.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«Множество. Элемент множества» для 7 класса.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Принадлежит или не принадлежит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примеры показывают правильные связи объекта с множеством, а красные — неверные записи, которых следует избегать.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знаков ∈ и ∉ зависит от свойства множества: один и тот же объект может входить в одно множество и не входить в другое.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«принадлежность элемента множеству», 7 класс.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задают множества на уроках алгебры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Перечисление элементов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подходит для небольших наборов, когда можно назвать каждый элемент по порядку. Например, множество {1, 3, 5, 7} легко записать без дополнительных пояснений.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через переменную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множество задают с помощью буквы и условия для неё: {x | x — натуральное число и x &lt; 5}. Такая запись удобна в алгебре и кратко передаёт смысл.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элементов много или их нельзя удобно перечислить, используют общий признак. Так записывают, например, все чётные натуральные числа или все натуральные числа, меньшие 10.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удобного способа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задания зависит от задачи: важно, чтобы запись была понятной и точной. Один и тот же набор объектов можно описать разными способами, если они приводят к одному результату.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признака к множеству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множества по общему свойству и проверка новых объектов на принадлежность.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550" y="1498325"/>
            <a:ext cx="267600" cy="267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2575" y="1498325"/>
            <a:ext cx="267600" cy="26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1925" y="1498325"/>
            <a:ext cx="267600" cy="267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27688" y="1484375"/>
            <a:ext cx="221625" cy="295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5894" y="1484375"/>
            <a:ext cx="258563" cy="295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2292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Множества чисел, букв и фигур
</a:t>
            </a:r>
            <a:endParaRPr lang="en-US" sz="2600" dirty="0"/>
          </a:p>
        </p:txBody>
      </p:sp>
      <p:sp>
        <p:nvSpPr>
          <p:cNvPr id="17" name="Text 3"/>
          <p:cNvSpPr txBox="1"/>
          <p:nvPr/>
        </p:nvSpPr>
        <p:spPr>
          <a:xfrm>
            <a:off x="736212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Элементами множества могут быть и результаты измерений, если они объединены общим свойством. Такой подход помогает аккуратно записывать данные и сравнивать их между собой.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55761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Множества удобно составлять и из предметов: учебных принадлежностей, книг, игрушек. Тогда каждый элемент — это отдельный предмет, который соответствует общему условию.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376550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множество можно включить геометрические фигуры: треугольники, четырёхугольники, круги. Один и тот же объект иногда подходит сразу к нескольким множествам по разным признакам.
</a:t>
            </a:r>
            <a:endParaRPr lang="en-US" sz="1300" dirty="0"/>
          </a:p>
        </p:txBody>
      </p:sp>
      <p:sp>
        <p:nvSpPr>
          <p:cNvPr id="20" name="Text 6"/>
          <p:cNvSpPr txBox="1"/>
          <p:nvPr/>
        </p:nvSpPr>
        <p:spPr>
          <a:xfrm>
            <a:off x="194827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Элементами множества могут быть буквы, например гласные буквы русского алфавита. В этом случае важен не внешний вид буквы, а то, что она подходит под выбранное правило.
</a:t>
            </a:r>
            <a:endParaRPr lang="en-US" sz="1300" dirty="0"/>
          </a:p>
        </p:txBody>
      </p:sp>
      <p:sp>
        <p:nvSpPr>
          <p:cNvPr id="21" name="Text 7"/>
          <p:cNvSpPr txBox="1"/>
          <p:nvPr/>
        </p:nvSpPr>
        <p:spPr>
          <a:xfrm>
            <a:off x="1149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Множеством могут быть натуральные, чётные или другие числа, если их объединяет общий признак. В алгебре такие множества встречаются особенно часто, потому что с ними удобно сравнивать и считать.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Обозначения, которые используются в теме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символы помогают кратко и точно записывать отношения между объектами и множествами.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позволяют записывать рассуждения без лишних слов и быстро проверять, верно ли составлено множество или утверждение о нём.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обозначения по теме «Множества», 7 класс.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Эйлера как изображение множеств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Эйлера удобно показывают ситуацию, когда одно множество целиком входит в другое. Тогда меньший круг располагают внутри большего, а каждый круг обозначает отдельный набор элементов. Такое изображение наглядно подчёркивает отношение подмножества и помогает не путать его с равенством.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множество внутри другого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множеств есть одинаковые элементы, их круги пересекаются. В месте пересечения показывают общую часть, а отдельные области помогают увидеть, какие элементы принадлежат только одному множеству. Это делает сравнение множеств более понятным и аккуратным.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часть кругов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чаще встречаются в примерах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по алгебре чаще всего встречаются числовые множества, потому что они легче всего подходят для подсчёта, сравнения и записи условий.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школьные примеры охватывают разные типы объектов, но числа остаются основным материалом для работы с множествами.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 «Множество. Элемент множества».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множествами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520275" y="3413873"/>
            <a:ext cx="2373900" cy="928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Забытое пустое множество
</a:t>
            </a:r>
            <a:pPr algn="l" indent="0" marL="0">
              <a:lnSpc>
                <a:spcPct val="100000"/>
              </a:lnSpc>
              <a:buNone/>
            </a:pPr>
            <a:r>
              <a:rPr lang="en-US" sz="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подходящих объектов нет, результатом может быть ∅. Это тоже полноценное множество, и его нельзя игнорировать при решении задач.
</a:t>
            </a:r>
            <a:endParaRPr lang="en-US" sz="1285" dirty="0"/>
          </a:p>
        </p:txBody>
      </p:sp>
      <p:sp>
        <p:nvSpPr>
          <p:cNvPr id="12" name="Text 3"/>
          <p:cNvSpPr txBox="1"/>
          <p:nvPr/>
        </p:nvSpPr>
        <p:spPr>
          <a:xfrm>
            <a:off x="3347609" y="3413873"/>
            <a:ext cx="2373900" cy="928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широкий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должен подходить каждому элементу множества. Если хотя бы один объект не соответствует правилу, множество записано неверно или требует уточнения.
</a:t>
            </a:r>
            <a:endParaRPr lang="en-US" sz="1285" dirty="0"/>
          </a:p>
        </p:txBody>
      </p:sp>
      <p:sp>
        <p:nvSpPr>
          <p:cNvPr id="13" name="Text 4"/>
          <p:cNvSpPr txBox="1"/>
          <p:nvPr/>
        </p:nvSpPr>
        <p:spPr>
          <a:xfrm>
            <a:off x="6174943" y="1831750"/>
            <a:ext cx="2373900" cy="928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элементов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равных множествах порядок записи не важен. Поэтому {1, 2} и {2, 1} — это одно и то же множество, если набор элементов совпадает полностью.
</a:t>
            </a:r>
            <a:endParaRPr lang="en-US" sz="1285" dirty="0"/>
          </a:p>
        </p:txBody>
      </p:sp>
      <p:sp>
        <p:nvSpPr>
          <p:cNvPr id="14" name="Text 5"/>
          <p:cNvSpPr txBox="1"/>
          <p:nvPr/>
        </p:nvSpPr>
        <p:spPr>
          <a:xfrm>
            <a:off x="3347609" y="1831750"/>
            <a:ext cx="2373900" cy="928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знак принадлежности ставят по привычке, не проверяя смысл. Если объект не подходит по признаку, нужно использовать ∉, иначе запись становится неверной.
</a:t>
            </a:r>
            <a:endParaRPr lang="en-US" sz="1285" dirty="0"/>
          </a:p>
        </p:txBody>
      </p:sp>
      <p:sp>
        <p:nvSpPr>
          <p:cNvPr id="15" name="Text 6"/>
          <p:cNvSpPr txBox="1"/>
          <p:nvPr/>
        </p:nvSpPr>
        <p:spPr>
          <a:xfrm>
            <a:off x="520275" y="1831725"/>
            <a:ext cx="2373900" cy="928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 и подмножество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отдельный объект и часть множества. Элемент записывают знаком ∈, а подмножество — знаком ⊂, поэтому важно сначала понять, что именно сравнивается.
</a:t>
            </a:r>
            <a:endParaRPr lang="en-US" sz="120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помогает объединять объекты по общему признаку, а знак принадлежности показывает, входит ли элемент в этот набор. Эти идеи делают записи точными и удобными в алгебре.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множествах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2026-05-29T21:41:30Z</dcterms:created>
  <dcterms:modified xsi:type="dcterms:W3CDTF">2026-05-29T21:41:30Z</dcterms:modified>
</cp:coreProperties>
</file>