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— разнообразная группа моллюсков, обитающих повсюду на Земле.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Брюхоногие моллюски: обзор и ключевые темы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— самый многочисленный класс моллюсков с историей более 500 миллионов лет. Их отличают голова, мускулистая нога и спиральная раковина. Эта адаптация позволила им освоить разные среды по всему миру.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брюхоногих
</a:t>
            </a:r>
            <a:endParaRPr lang="en-US" sz="2666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с органами чувств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оснащена щупальцами с глазами и ротовым аппаратом, обеспечивая чувствительность и питание. Щупальца помогают ориентироваться и находить пищу.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Туловище и внутренняя структура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Туловище расположено внутри раковины и намотано по спирали, в нем размещаются внутренние органы. Это обеспечивает компактность и защиту организма.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Мускулистая нога и раковина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Мускулистая нога служит для передвижения по поверхности, выделяя слизь для скольжения. Спиральная раковина защищает от хищников и неблагоприятных условий.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внешнего строения брюхоногих моллюсков
</a:t>
            </a:r>
            <a:endParaRPr lang="en-US" sz="2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 радульный аппарат брюхоногих
</a:t>
            </a:r>
            <a:endParaRPr lang="en-US" sz="2178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пищеварения и радула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включает рот, глотку и желудок, а радула служит для соскабливания пищи зубчиками. Радула расположена в ротовой полости и адаптирована к типу питания.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и выделительная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открытая, с сердцем и сосудами. Почки обеспечивают выведение отходов, а нервная система состоит из нескольких ганглиев для управления движениями и реакциями.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движения брюхоногих моллюсков
</a:t>
            </a:r>
            <a:endParaRPr lang="en-US" sz="266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передвижения по поверхности: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слои раковины брюхоногих моллюсков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состоит из наружного органического слоя, защищающего от повреждений, среднего кристаллического слоя, придающего прочность, и внутреннего перламутрового, обеспечивающего блеск и дополнительную защиту.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раковина редуцирована или отсутствует, как у слизней. Формирование начинается на ранних этапах развития, влияя на форму и защиту моллюска.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26734"/>
            <a:ext cx="3377400" cy="15943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основные отряды брюхоногих моллюсков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три главных отряда по воздухообмену, среде обитания и особенностям раковины.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Отряды различаются средой обитания и органами дыхания, что влияет на их адаптацию.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брюхоногих и распределение по средам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описывается 400–500 новых видов, преимущественно морских. Разнообразие связано с адаптацией к разным экосистемам.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морских видов объясняет высокое биоразнообразие всредах с богатым кормом и укрытиями.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базы данных моллюсков (2024)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75"/>
            <a:ext cx="4403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экологические предпочтения брюхоногих
</a:t>
            </a:r>
            <a:endParaRPr lang="en-US" sz="2104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59225" y="1712275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мест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виды встречаются на дне и среди водорослей, пресноводные — в озёрах и реках, наземные предпочитают влажные леса и сады. Каждый вид занимает узкую экологическую нишу.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326350" y="3067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условиям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умеют переносить засуху с помощью эстивации и закрывать раковину крышечкой, что снижает потерю влаги и защищает их в неблагоприятных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морские конусы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Конусы — морские улитки с яркой раковиной и ядовитым жалом. Они охотятся на мелкую рыбу и червей, используя опасные токсины для защиты и охоты.
</a:t>
            </a:r>
            <a:endParaRPr lang="en-US" sz="881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прудовики и катушки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Прудовики живут в спокойной воде, питаясь водорослями, а катушки известны своей плоской спиральной раковиной. Они часто попадают в пресноводные аквариумы и естественные водоёмы.
</a:t>
            </a:r>
            <a:endParaRPr lang="en-US" sz="749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виноградные улитки и слизни
</a:t>
            </a:r>
            <a:pPr algn="ctr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Виноградная улитка — крупная, используется в кулинарии, а слизни лишены раковины и предпочитают влажные затенённые места, где медленно движутся и питаются растениями.
</a:t>
            </a:r>
            <a:endParaRPr lang="en-US" sz="781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морских, пресноводных и наземных брюхоногих
</a:t>
            </a:r>
            <a:endParaRPr lang="en-US" sz="20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обитания и распространение брюхоногих моллюсков
</a:t>
            </a:r>
            <a:endParaRPr lang="en-US" sz="1954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моллюски встречаются на всех континентах, кроме Антарктиды, благодаря своей адаптивности к разным климатам и средам. Наибольшее видовое разнообразие сосредоточено в тропических и влажных зонах.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арктических регионах преобладают морские виды, способные переносить холод. Наземные брюхоногие предпочитают влажные леса и сады, а пресноводные заселяют реки, пруды и озёра по всему миру.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пищевые предпочтения брюхоногих
</a:t>
            </a:r>
            <a:endParaRPr lang="en-US" sz="2537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брюхоногих — растительноядные: они питаются водорослями, листьями и разлагающимися растительными остатками, используя радулу для соскабливания пищи с поверхности.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морские виды, такие как конусы, проявляют хищнический образ жизни, охотятся на мелких рыб и червей, вводя яд при помощи специализированного жала.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Радула служит универсальным органом для захвата и измельчения пищи у большинства представителей класса, обеспечивая эффективное потребление разнообразного рациона.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Дыхание, кровообращение и органы чувств у брюхоногих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улитки дышат с помощью лёгких, приспособленных к воздухопроницаемой среде, тогда как водные виды используют жабры для газообмена в воде.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незамкнутая, с одним или двумя камерами сердца, что обеспечивает транспорт кислорода и питательных веществ по телу.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зрения расположены на щупальцах и помогают ориентироваться в пространстве, определяя формы и движение.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Статоцисты контролируют равновесие, а развитые органы обоняния и осязания обеспечивают поиск пищи и социальное взаимодействие.
</a:t>
            </a:r>
            <a:endParaRPr lang="en-US" sz="10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46" y="1009775"/>
            <a:ext cx="3008707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2200" y="775075"/>
            <a:ext cx="4152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жизненный цикл брюхоногих
</a:t>
            </a:r>
            <a:endParaRPr lang="en-US" sz="242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46150" y="177714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брюхоногих — гермафродиты, способные производить и мужские, и женские гаметы. Яйца откладываются в капсулах или пенной массе, развивающейся в личинок велигеров, плавающих в воде.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65500" y="3063909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имеют прямое развитие, минуя стадию личинки. Средняя продолжительность жизни зависит от вида и среды — виноградные улитки живут до 7-8 лет.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Виноградная улитка (Helix pomatia)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Достигает длины до 10 см, предпочитает растительную пищу. Широко используется в кулинарии Европы, особенно во Франции, где её готовят как деликатес — эскарго.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Катушка (Planorbarius)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Пресноводный моллюск с плоской спиральной раковиной. Дышит атмосферным воздухом, обитает в прудах и озёрах средней полосы, обеспечивает баланс водных экосистем.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литторина (Littorina)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Проживает на скалистых побережьях морей. Способна временно переносить высыхание благодаря закрыванию раковины крышечкой, что обеспечивает выживание в меняющихся условиях.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 брюхоногих: примеры и особенности
</a:t>
            </a:r>
            <a:endParaRPr lang="en-US" sz="24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раковины у брюхоногих моллюсков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Спиральная лёгкая раковина характерна для наземных улиток, облегчая движение и снижая затраты энергии при передвижении в сложной среде.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Массивная овальная раковина встречается у видов, которые роют грунт, обеспечивая защиту и поддержку при жизни под землёй.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слизней раковина редуцирована или отсутствует вовсе, что позволяет им проникать в узкие пространства и быстро двигаться, компенсируя потерю защиты.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брюхоногих для человека: польза и вред
</a:t>
            </a:r>
            <a:endParaRPr lang="en-US" sz="2449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 виноградной группы используются как пищевой ресурс в кулинарии, а перламутровый слой раковин применяется в производстве украшений и декоративных предметов.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другой стороны, многие слизни и улитки наносят ущерб сельскому хозяйству, повреждая посевы, а также могут переносить опасные паразиты, влияя на здоровье людей и 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брюхоногих моллюсков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способствуют разложению растительных остатков, ускоряя возвращение питательных веществ в почву и поддерживая круговорот веществ в экосистемах.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занимают ключевое место в пищевых цепях, служа кормом для птиц, рыбы и млекопитающих, что поддерживает биологическое разнообразие.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морские брюхоногие участвуют в формировании рифов, обеспечивая среду обитания для различных морских организмов.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виды способствуют аэрированию почвы, улучшая структуру грунта и способствуя росту растительности.
</a:t>
            </a:r>
            <a:endParaRPr lang="en-US" sz="10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и проблемы, связанные с брюхоногими моллюсками
</a:t>
            </a:r>
            <a:endParaRPr lang="en-US" sz="2269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могут наносить значительный вред сельскому хозяйству, поедая посевы и декоративные растения, что приводит к экономическим потерям у фермеров и садоводов.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переносят паразитарные заболевания, а ядовитые морские улитки опасны для человека. Загрязнение среды и вырубка лесов угрожают их популяциям.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моллюски играют важную роль в экосистемах и хозяйственной деятельности. Их разнообразие и адаптации делают их незаменимыми для поддержания природного баланса и культурных практик.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брюхоногих в природе и жизни человека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2026-05-09T12:48:00Z</dcterms:created>
  <dcterms:modified xsi:type="dcterms:W3CDTF">2026-05-09T12:48:00Z</dcterms:modified>
</cp:coreProperties>
</file>