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и биосинтез белков: как наследственная информация превращается в признак
</a:t>
            </a:r>
            <a:endParaRPr lang="en-US" sz="216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нуклеотида к белку — путь, объясняющий наследственность, работу клеток и признаки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соединяет ДНК, РНК и белок в единую систему реализации наследственной информации. Именно поэтому тема лежит в основе генетики, эволюции, биотехнологии и современной медицины, где важно понимать работу генов и причины наследственных изменений.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как основа хранения и передачи информации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56873" y="1854375"/>
            <a:ext cx="2556300" cy="5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ДНК
</a:t>
            </a:r>
            <a:pPr algn="l" indent="0" marL="0">
              <a:lnSpc>
                <a:spcPct val="115000"/>
              </a:lnSpc>
              <a:buNone/>
            </a:pPr>
            <a:r>
              <a:rPr lang="en-US" sz="3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построена из нуклеотидов, каждый из которых содержит одно из четырёх оснований: аденин, тимин, гуанин или цитозин. Последовательность этих звеньев и хранит наследственную информацию.
</a:t>
            </a:r>
            <a:endParaRPr lang="en-US" sz="803" dirty="0"/>
          </a:p>
        </p:txBody>
      </p:sp>
      <p:sp>
        <p:nvSpPr>
          <p:cNvPr id="12" name="Text 2"/>
          <p:cNvSpPr txBox="1"/>
          <p:nvPr/>
        </p:nvSpPr>
        <p:spPr>
          <a:xfrm>
            <a:off x="1853998" y="2749150"/>
            <a:ext cx="2556300" cy="5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РНК
</a:t>
            </a:r>
            <a:pPr algn="l" indent="0" marL="0">
              <a:lnSpc>
                <a:spcPct val="115000"/>
              </a:lnSpc>
              <a:buNone/>
            </a:pPr>
            <a:r>
              <a:rPr lang="en-US" sz="3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тоже состоит из нуклеотидов, но вместо тимина в её состав входит урацил. Благодаря этому молекула РНК отличается от ДНК по строению и выполняет особые функции в клетке.
</a:t>
            </a:r>
            <a:endParaRPr lang="en-US" sz="803" dirty="0"/>
          </a:p>
        </p:txBody>
      </p:sp>
      <p:sp>
        <p:nvSpPr>
          <p:cNvPr id="13" name="Text 3"/>
          <p:cNvSpPr txBox="1"/>
          <p:nvPr/>
        </p:nvSpPr>
        <p:spPr>
          <a:xfrm>
            <a:off x="458923" y="3663150"/>
            <a:ext cx="2556300" cy="5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3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в нуклеиновых кислотах закодирована не в самом наборе оснований, а в порядке их следования. Именно последовательность нуклеотидов определяет, какая молекула будет синтезирована в клетке.
</a:t>
            </a:r>
            <a:endParaRPr lang="en-US" sz="803" dirty="0"/>
          </a:p>
        </p:txBody>
      </p:sp>
      <p:sp>
        <p:nvSpPr>
          <p:cNvPr id="14" name="Text 4"/>
          <p:cNvSpPr txBox="1"/>
          <p:nvPr/>
        </p:nvSpPr>
        <p:spPr>
          <a:xfrm>
            <a:off x="3152848" y="4275250"/>
            <a:ext cx="2556300" cy="5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гена
</a:t>
            </a:r>
            <a:pPr algn="l" indent="0" marL="0">
              <a:lnSpc>
                <a:spcPct val="115000"/>
              </a:lnSpc>
              <a:buNone/>
            </a:pPr>
            <a:r>
              <a:rPr lang="en-US" sz="3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это участок ДНК, содержащий сведения о первичной структуре белка или о молекуле РНК. Таким образом, ген является функциональной единицей наследственности и реализуется через синтез.
</a:t>
            </a:r>
            <a:endParaRPr lang="en-US" sz="803" dirty="0"/>
          </a:p>
        </p:txBody>
      </p:sp>
      <p:sp>
        <p:nvSpPr>
          <p:cNvPr id="15" name="Text 5"/>
          <p:cNvSpPr txBox="1"/>
          <p:nvPr/>
        </p:nvSpPr>
        <p:spPr>
          <a:xfrm>
            <a:off x="5885273" y="4082825"/>
            <a:ext cx="2556300" cy="5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комплементарности обеспечивает точное копирование и считывание информации: аденин соединяется с тимином или урацилом, а гуанин — с цитозином. Это основа надёжности наследственного материала.
</a:t>
            </a:r>
            <a:endParaRPr lang="en-US" sz="775" dirty="0"/>
          </a:p>
        </p:txBody>
      </p:sp>
      <p:sp>
        <p:nvSpPr>
          <p:cNvPr id="16" name="Text 6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Триплетный характер генетического кода
</a:t>
            </a:r>
            <a:endParaRPr lang="en-US" sz="2246" dirty="0"/>
          </a:p>
        </p:txBody>
      </p:sp>
      <p:sp>
        <p:nvSpPr>
          <p:cNvPr id="11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17939" y="1709627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Кодон из трёх нуклеотидов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Кодон — это последовательность из трёх нуклеотидов мРНК. Именно такой размер «слова» позволяет клетке однозначно задавать аминокислоту или сигнал завершения синтеза.
</a:t>
            </a:r>
            <a:endParaRPr lang="en-US" sz="875" dirty="0"/>
          </a:p>
        </p:txBody>
      </p:sp>
      <p:sp>
        <p:nvSpPr>
          <p:cNvPr id="13" name="Text 3"/>
          <p:cNvSpPr txBox="1"/>
          <p:nvPr/>
        </p:nvSpPr>
        <p:spPr>
          <a:xfrm>
            <a:off x="417939" y="231653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триплета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Триплетный принцип означает, что информация читается по три нуклеотида подряд. Если бы кодон был короче, число возможных сочетаний оказалось бы недостаточным для всех аминокислот.
</a:t>
            </a:r>
            <a:endParaRPr lang="en-US" sz="875" dirty="0"/>
          </a:p>
        </p:txBody>
      </p:sp>
      <p:sp>
        <p:nvSpPr>
          <p:cNvPr id="14" name="Text 4"/>
          <p:cNvSpPr txBox="1"/>
          <p:nvPr/>
        </p:nvSpPr>
        <p:spPr>
          <a:xfrm>
            <a:off x="417939" y="292344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 возможных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четырёх типах нуклеотидов и длине кодона в три символа получается 64 варианта. Из них 61 кодон несёт смысловую нагрузку, а 3 выполняют роль стоп-сигналов.
</a:t>
            </a:r>
            <a:endParaRPr lang="en-US" sz="901" dirty="0"/>
          </a:p>
        </p:txBody>
      </p:sp>
      <p:sp>
        <p:nvSpPr>
          <p:cNvPr id="15" name="Text 5"/>
          <p:cNvSpPr txBox="1"/>
          <p:nvPr/>
        </p:nvSpPr>
        <p:spPr>
          <a:xfrm>
            <a:off x="417939" y="3530341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трансляции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Старт-кодон AUG обычно задаёт начало трансляции и одновременно кодирует метионин. Он помогает рибосоме выбрать правильную рамку считывания и начать синтез белка с нужного места.
</a:t>
            </a:r>
            <a:endParaRPr lang="en-US" sz="875" dirty="0"/>
          </a:p>
        </p:txBody>
      </p:sp>
      <p:sp>
        <p:nvSpPr>
          <p:cNvPr id="16" name="Text 6"/>
          <p:cNvSpPr txBox="1"/>
          <p:nvPr/>
        </p:nvSpPr>
        <p:spPr>
          <a:xfrm>
            <a:off x="417939" y="4137230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соответствия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таблица или схема соответствия между кодонами мРНК и аминокислотами позволяет увидеть, как последовательность нуклеотидов превращается в последовательность аминокислот в полипептиде.
</a:t>
            </a:r>
            <a:endParaRPr lang="en-US" sz="8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какими признаками обладает код и как каждый из них обеспечивает точность синтеза белка.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генетического кода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экономен, надёжен и устойчив к ошибкам; именно сочетание этих свойств делает передачу информации биологически эффективной.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школьного курса биологии и стандартной таблицы генетического кода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кодона образуют систему, в которой одна аминокислота часто кодируется несколькими вариантами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генетический код; учебные таблицы кодонов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Вырожденность снижает риск серьёзных последствий точечных мутаций: замена одного нуклеотида нередко не меняет аминокислоту и не нарушает структуру белка.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кодонов участвует в построении белка, а небольшая часть завершает трансляцию. Отдельные аминокислоты имеют по нескольку кодонов, что отражает вырожденность кода.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64 кодонов по функциям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61 к 3 подчёркивает, что основная масса кодонов служит синтезу белка, а стоп-сигналы выполняют строго ограниченную, но критически важную функцию.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генетический код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как первый этап реализации гена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68287" y="1901077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начинается с расплетания участка ДНК. Один из её цепей служит матрицей, по которой фермент РНК-полимераза собирает молекулу РНК по принципу комплементарности.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68287" y="2607018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пре-мРНК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работы РНК-полимеразы образуется первичный транскрипт — пре-мРНК. В нём уже содержится информация, нужная для последующего синтеза белка, но у эукариот она ещё не готова к трансляции.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68287" y="3312959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у 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транскрипция связана с ядерным этапом и включает первичный транскрипт с экзонами и интронами. У прокариот процесс идёт быстрее и не отделён ядерной оболочкой.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68287" y="4018900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этапа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переносит информацию от ДНК к РНК и создаёт молекулу, которая станет матрицей для синтеза белка. Без этого этапа реализация гена невозможна.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мРНК у эукариот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созревания мРНК и её подготовка к трансляции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Рибосома: точка сборки белка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субъединицы — одна задача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работает как компактный молекулярный «станок», собранный из большой и малой субъединиц. Малая субъединица распознаёт мРНК и помогает выбрать старт, а большая обеспечивает образование пептидной связи между аминокислотами.
</a:t>
            </a:r>
            <a:endParaRPr lang="en-US" sz="1161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функциональных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рибосомы последовательно действуют участки A, P и E. Через A входит новая тРНК, в P удерживается растущая цепь, а через E покидает рибосому отработавшая тРНК, завершившая свою задачу.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химия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рибосома не приносит аминокислоты, но точно сопоставляет кодон мРНК и антикодон тРНК. Это позволяет клетке соединять аминокислоты в правильном порядке и собирать функциональный белок без лишних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РНК и распознавание аминокислот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аминокислот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тРНК присоединяет строго определённую аминокислоту и доставляет её к рибосоме. Так клетка связывает «алфавит» нуклеотидов с «алфавитом» аминокислот, сохраняя точность синтеза белка.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Антикодон тРНК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структуре тРНК есть антикодон — три нуклеотида, комплементарные кодону мРНК. Благодаря этому тРНК узнаёт нужное место на матрице и встраивает аминокислоту в правильном порядке.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Аминоацил-тРНК-синтетазы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аминоацил-тРНК-синтетазы «заряжают» тРНК нужной аминокислотой. Их высокая специфичность особенно важна, потому что ошибка на этом этапе приведёт к включению неверного звена в полипептид.
</a:t>
            </a:r>
            <a:endParaRPr lang="en-US" sz="975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Связующее звено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РНК переводят генетическую информацию с языка кодонов на язык белка. Без них последовательность нуклеотидов не могла бы быть точно преобразована в последовательность аминокислот.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трансляции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при синтезе белка на рибосоме: от распознавания старт-кодона до освобождения полипептида.
</a:t>
            </a:r>
            <a:endParaRPr lang="en-US" sz="8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трансляция включает больше последовательных стадий, тогда как транскрипция служит более прямым переходом от ДНК к РНК.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транскрипции и трансляции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необходимы, но трансляция сложнее по структуре и сильнее зависит от точного взаимодействия нескольких молекулярных компонентов.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школьной модели сравнения процессов биосинтеза белка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Кодон-антикодоновое взаимодействие и точность синтеза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Комплементарное узнавание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Кодон мРНК и антикодон тРНК соединяются по принципу комплементарности. Это обеспечивает выбор именно той тРНК, которая несёт нужную аминокислоту для данного участка полипептида.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 считывания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считывания нуклеотидов задаётся рамкой считывания и не должен нарушаться. Если сместить её хотя бы на один нуклеотид, меняется вся дальнейшая последовательность аминокислот.
</a:t>
            </a:r>
            <a:endParaRPr lang="en-US" sz="929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ферментов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Аминоацил-тРНК-синтетазы дополнительно контролируют правильность синтеза, присоединяя к тРНК только подходящую аминокислоту. Именно этот этап защищает клетку от многих ошибок трансляции.
</a:t>
            </a:r>
            <a:endParaRPr lang="en-US" sz="911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одной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замена нуклеотида может изменить активный центр фермента, нарушить сворачивание белка или сделать его неработоспособным. Поэтому точность кодон-антикодонового распознавания имеет решающее значение.
</a:t>
            </a:r>
            <a:endParaRPr lang="en-US" sz="88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их влияние на белок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замена, которая ничего не меняет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мутация затрагивает кодон, но аминокислота остаётся прежней благодаря вырожденности генетического кода. В таком случае структура белка не меняется, и признак может сохраниться без заметных последствий.
</a:t>
            </a:r>
            <a:endParaRPr lang="en-US" sz="99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замена — новый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Миссенс-мутация меняет одну аминокислоту на другую, и это способно нарушить работу белка даже при небольшой перестройке. Если замена происходит в важном участке, белок теряет активность или стабильность.
</a:t>
            </a:r>
            <a:endParaRPr lang="en-US" sz="1067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Стоп-сигнал раньше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Нонсенс-мутация превращает обычный кодон в стоп-кодон, из-за чего синтез обрывается преждевременно. Полипептид получается укороченным, а часто и полностью нефункциональным, поскольку не успевает сформировать нужную пространственную структуру.
</a:t>
            </a:r>
            <a:endParaRPr lang="en-US" sz="9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три типа РНК распределяют роли в синтезе белка и почему для трансляции необходима согласованная работа всех участников.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РНК и их функции в биосинтезе белка
</a:t>
            </a:r>
            <a:endParaRPr lang="en-US" sz="244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мРНК задаёт информацию, тРНК обеспечивает её перевод, а рРНК создаёт рабочую платформу для синтеза; выпадение любого звена делает трансляцию невозможной.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«Биосинтез белка»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затраты приходятся на элонгацию: именно здесь многократно расходуются молекулы энергии при присоединении аминокислот и продвижении рибосомы вдоль мРНК.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затраты на синтез белка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белка — энергоёмкий процесс, поэтому особенно активно идёт в растущих клетках, при восстановлении тканей и при образовании ферментов.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учебной схеме этапов биосинтеза белка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Биосинтез белка у прокариот и эукариот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прокариот нет оформленного ядра, поэтому транскрипция и трансляция происходят в одной клеточной области и могут идти почти одновременно. Это ускоряет ответ клетки на изменения среды.
</a:t>
            </a:r>
            <a:endParaRPr lang="en-US" sz="1108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
</a:t>
            </a:r>
            <a:pPr algn="l" indent="0" marL="0">
              <a:lnSpc>
                <a:spcPct val="115000"/>
              </a:lnSpc>
              <a:buNone/>
            </a:pPr>
            <a:r>
              <a:rPr lang="en-US" sz="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сначала синтезируется и обрабатывается мРНК в ядре, а затем она покидает его и используется в цитоплазме. Такое разделение повышает точность и даёт дополнительные уровни контроля.
</a:t>
            </a:r>
            <a:endParaRPr lang="en-US" sz="1099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Эукариотический биосинтез белка сложнее, потому что включает процессинг РНК, транспорт через ядерные поры и множество регуляторных стадий. Прокариотам свойственна более простая и быстрая схема.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прокариотами и эукариотами показывают, как строение клетки связано с механизмами реализации наследственной информации. Чем сложнее клетка, тем больше этапов контроля требуется.
</a:t>
            </a:r>
            <a:endParaRPr lang="en-US" sz="10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58" y="1783200"/>
            <a:ext cx="248588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512" y="2346874"/>
            <a:ext cx="248325" cy="28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генетического кода и биосинтеза белков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кодонов позволяет встраивать нужные гены и получать заданные белки в клетках-хозяевах. Так создают рекомбинантные препараты, включая инсулин, и разрабатывают новые биотехнологические решения.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мутаций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последовательности ДНК помогает выявлять изменения, которые могут нарушать структуру белка. Это важно для раннего обнаружения наследственных заболеваний и оценки их возможных последствий.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механизма синтеза белка используется при создании ферментов, вакцин и других биопродуктов. В промышленности это помогает получать вещества с высокой чистотой и заданными свойствами.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 сведения о генетическом коде объясняют связь между изменением ДНК, белком и признаком. На этой основе строятся современные методы молекулярной диагностики и персонализированного подхода.
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превращает последовательность нуклеотидов в язык белков, а биосинтез белка связывает наследственную информацию с реальными свойствами клетки и организма.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нуклеотида к признаку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2026-06-01T15:45:35Z</dcterms:created>
  <dcterms:modified xsi:type="dcterms:W3CDTF">2026-06-01T15:45:35Z</dcterms:modified>
</cp:coreProperties>
</file>