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32. Нумерация двузначных чисел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читать, сравнивать и понимать числа от 10 до 99.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шаг после девятки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чисел от 1 до 9 начинается мир двузначных чисел. Здесь уже важны десятки и единицы, а число 10 открывает новый десяток и помогает уверенно двигаться по числовому ряду.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двузначное число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записывается двумя цифрами. Самое маленькое такое число — 10, а самое большое — 99. Между ними помещается целый числовой мир.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числе 14 цифра 1 обозначает один десяток, а 4 — четыре единицы. Поэтому важно не только видеть цифры, но и читать их по порядку.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цифры в записи своё место и своё значение. Первая цифра показывает десятки, а вторая — единицы. Если поменять их местами, получится совсем другое 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единиц можно собрать в один десяток. Это удобно: вместо длинного счёта по одному мы считаем сразу группами и не сбиваемся.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показывают, сколько предметов осталось отдельно. В числе 37 это семь единиц: они идут после десятков и дополняют запись числа.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единиц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20 — два десятка, а в числе 37 — три десятка. Первая цифра помогает быстро понять, сколько полных групп уже есть.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десятков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число предметами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удобно показывать палочками, кубиками или другими предметами. Если собрать их в связки по десять, становится видно, сколько десятков уже есть и сколько единиц осталось рядом. Такое изображение помогает не путаться и быстро понимать состав числа.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 связки и отдельные предметы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показывает, что десяток всегда равен десяти единицам. Ребёнок видит не просто цифры в записи, а их смысл. Поэтому число легче прочитать, сравнить и разложить на части без лишних догадок.
</a:t>
            </a:r>
            <a:endParaRPr lang="en-US" sz="114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26 можно выложить как две связки по десять и шесть отдельных предметов. Сразу видно: это два десятка и ещё шесть единиц. Такой способ особенно полезен, когда нужно объяснить число без длинных вычислений.
</a:t>
            </a:r>
            <a:endParaRPr lang="en-US" sz="1095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число 26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него начинается новый разряд: дальше идут числа с двумя цифрами.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первый круглый десяток и начало счёта двузначных чисел.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20 до 99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числах от 20 до 99 первая цифра всегда показывает число десятков. Например, в 40 — четыре десятка, а в 58 — пять десятков. Это основа чтения записи.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видят, что 72 — это семь десятков и две единицы, числа становятся понятнее. Разрядный состав помогает быстро разбирать даже длинные записи.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десятки, потом единицы. Так число читается правильно и без спешки. Если сказать наоборот, можно легко перепутать значение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узнать, из чего состоит число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двузначного числа по разрядам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двузначные числа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десятки. Если в одном числе десятков больше, то и число больше. Это самый быстрый способ сравнения без лишних шагов.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не ошибаться в заданиях. Сначала десятки, потом единицы — и ответ находится спокойно, без математической паники.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десятков поровну, сравнивают единицы. Например, 57 больше 53, потому что в обоих числах по пять десятков, но семь единиц больше трёх.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числа в ряду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уменьшают на 1, получают предыдущее. У 48 это 47. Оно стоит сразу перед данным числом в числовом ряду.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Предыдущее число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увеличить на 1, получится следующее. Для 48 это 49. Так числа идут по порядку, как шаги маленького счётчика.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число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48 находится между соседями. Оно больше 47, но меньше 49, поэтому в ряду занимает своё строгое место.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число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и числовая прямая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числа располагаются слева направо. Чем правее стоит число, тем оно больше. Это удобно для сравнения и поиска нужного места в ряду.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 прямой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на прямой видны круглые десятки: 10, 20, 30, 40, 50. Между ними помещаются остальные двузначные числа, как аккуратные ступеньки.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десяткам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— это числа 10, 20, 30, 40 и другие. В них нет единиц, поэтому запись получается короткой, ясной и очень удобной для чтения.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помогают считать большими шагами. Вместо долгого перебора по одному можно идти десятками и быстрее находить ответ, почти как по лестнице.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легко сравнивать между собой. Если нужно быстро понять, где больше, достаточно посмотреть на десятки: 50 больше 40, а 80 больше 70.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десяток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 9, 19, 29 и других чисел с девяткой в конце появляется новый десяток.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конце не ошибочный знак и не пустое место. Он помогает сразу увидеть, что число состоит только из десятков, например в 20 или 70.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числа показывает, что единиц нет, а есть только десятки.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меняют цифры местами и читают 61 как 16. Из-за этого число становится совсем другим, хотя цифры те же самые.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 ноль в конце и прочитать 30 как 3. Ноль нельзя терять: он показывает, что в числе нет единиц.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 части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двузначное число можно представить как сумму десятков и единиц. Например, 63 — это 60 и 3. Так число становится понятнее.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сложить или вычесть, разложение облегчает работу. Ребёнок быстрее замечает, что 47 — это 40 и 7, а не просто две цифры рядом.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увидеть, сколько в числе полных десятков и сколько осталось единиц. Это удобно при счёте, особенно когда число кажется большим и серьёзным.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работы с двузначным числом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путаться при чтении, сравнении и разложении двузначных чисел.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Двузначные числа в жизни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считают тетради, карандаши, ручки и другие предметы. Двузначные числа помогают назвать количество точно, даже если вещей уже много.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считаем шаги, учеников, игрушки и другие группы предметов. Двузначные числа экономят время и избавляют от долгого пересчёта по одному.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люди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Двузначные числа часто встречаются на страницах книг и в учебниках. По ним легко находить нужное место, не листая книгу по одной странице слишком долго.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и книги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города двузначные числа показывают номера домов. Благодаря им можно быстро найти нужный адрес и не превратиться в маленького сыщика.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домов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читает двузначные числа и называет их правильно. Он понимает, что запись из двух цифр имеет особый смысл.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определяет десятки и единицы в числе, а потом может разложить его на части. Это помогает видеть число не как загадку, а как понятную запись.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сравнивает двузначные числа, ориентируясь сначала на десятки, а потом на единицы. Так выбор большего числа становится быстрым и аккуратным.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соседей числа, читает числа с нулём на конце и понимает переход через десяток. Значит, тема уже хорошо усвоена.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Двузначные числа стали понятнее!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читать, сравнивать и раскладывать числа от 10 до 99 без лишней путаницы. Десятки и единицы работают дружно, а числовой ряд становится понятным и удобным.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2026-05-20T14:21:23Z</dcterms:created>
  <dcterms:modified xsi:type="dcterms:W3CDTF">2026-05-20T14:21:23Z</dcterms:modified>
</cp:coreProperties>
</file>