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2. Rules around us: правила в нашей жизни и в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помогают жить, учиться и общаться безопасно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 тему правил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правил помогает описывать знакомые ситуации простыми словами: в классе, дома, на улице и в интернете. На уроке это тренирует чтение, устную речь и понимание, что разрешено, а что запрещено в разных местах.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456" y="1517888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383888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419798"/>
            <a:ext cx="435600" cy="348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7462" y="358028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14365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2369" y="52520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23150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3209147"/>
            <a:ext cx="218400" cy="218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2131" y="4106722"/>
            <a:ext cx="218400" cy="2184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44637" y="3580262"/>
            <a:ext cx="420300" cy="4203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5532650" y="141125"/>
            <a:ext cx="32112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 «Rules around us»
</a:t>
            </a:r>
            <a:endParaRPr lang="en-US" sz="2000" dirty="0"/>
          </a:p>
        </p:txBody>
      </p:sp>
      <p:sp>
        <p:nvSpPr>
          <p:cNvPr id="2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842625" y="14565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rule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rule — это школьное правило. Оно связано с уроками, порядком в классе и уважением к учителю и одноклассникам. Такие выражения удобно использовать в диалогах и при описании школьных ситуаций.
</a:t>
            </a:r>
            <a:endParaRPr lang="en-US" sz="1329" dirty="0"/>
          </a:p>
        </p:txBody>
      </p:sp>
      <p:sp>
        <p:nvSpPr>
          <p:cNvPr id="22" name="Text 3"/>
          <p:cNvSpPr txBox="1"/>
          <p:nvPr/>
        </p:nvSpPr>
        <p:spPr>
          <a:xfrm>
            <a:off x="842625" y="565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rule означает «правило». Оно помогает назвать любое условие поведения в школе, дома или в игре. В заданиях часто встречаются короткие примеры и простые предложения с этим словом.
</a:t>
            </a:r>
            <a:endParaRPr lang="en-US" sz="1329" dirty="0"/>
          </a:p>
        </p:txBody>
      </p:sp>
      <p:sp>
        <p:nvSpPr>
          <p:cNvPr id="23" name="Text 4"/>
          <p:cNvSpPr txBox="1"/>
          <p:nvPr/>
        </p:nvSpPr>
        <p:spPr>
          <a:xfrm>
            <a:off x="842649" y="23480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 и respect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 означает безопасность, а respect — уважение. Эти слова показывают, что правила нужны не только для порядка, но и для защиты людей, их вещей и личного пространства.
</a:t>
            </a:r>
            <a:endParaRPr lang="en-US" sz="1329" dirty="0"/>
          </a:p>
        </p:txBody>
      </p:sp>
      <p:sp>
        <p:nvSpPr>
          <p:cNvPr id="24" name="Text 5"/>
          <p:cNvSpPr txBox="1"/>
          <p:nvPr/>
        </p:nvSpPr>
        <p:spPr>
          <a:xfrm>
            <a:off x="842625" y="3245625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Polite и careful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Polite переводится как «вежливый», careful — «осторожный». Эти прилагательные помогают говорить о правильном поведении: быть внимательным, не мешать другим и действовать аккуратно.
</a:t>
            </a:r>
            <a:endParaRPr lang="en-US" sz="1329" dirty="0"/>
          </a:p>
        </p:txBody>
      </p:sp>
      <p:sp>
        <p:nvSpPr>
          <p:cNvPr id="25" name="Text 6"/>
          <p:cNvSpPr txBox="1"/>
          <p:nvPr/>
        </p:nvSpPr>
        <p:spPr>
          <a:xfrm>
            <a:off x="842625" y="4143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Follow and break the rules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follow the rules и break the rules часто встречаются в упражнениях. Первая означает соблюдать правила, вторая — нарушать их. С их помощью легко описать хорошее и плохое поведение.
</a:t>
            </a:r>
            <a:endParaRPr lang="en-US" sz="132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205021"/>
            <a:ext cx="4775700" cy="299885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меняются в зависимости от места, но всегда помогают соблюдать порядок и безопасность.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 разных местах различаются, но их общая цель одна: порядок, безопасность и уважение к другим.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правила и как это называется по-английски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раздела Unit 2 и типичные школьные нормы поведения.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26051" y="1053399"/>
            <a:ext cx="3076103" cy="30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rules: правила в классе и школе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644700" y="14210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Приходить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on time помогает начать урок без спешки и лишних замечаний. Когда все приходят вовремя, учитель может спокойно объяснять материал, а класс быстрее включается в работу.
</a:t>
            </a:r>
            <a:endParaRPr lang="en-US" sz="1083" dirty="0"/>
          </a:p>
        </p:txBody>
      </p:sp>
      <p:sp>
        <p:nvSpPr>
          <p:cNvPr id="14" name="Text 3"/>
          <p:cNvSpPr txBox="1"/>
          <p:nvPr/>
        </p:nvSpPr>
        <p:spPr>
          <a:xfrm>
            <a:off x="644700" y="2592853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учителя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 to the teacher значит внимательно следить за объяснением и не перебивать. Это делает урок понятным и помогает каждому ученику лучше выполнять задания и отвечать по теме.
</a:t>
            </a:r>
            <a:endParaRPr lang="en-US" sz="1083" dirty="0"/>
          </a:p>
        </p:txBody>
      </p:sp>
      <p:sp>
        <p:nvSpPr>
          <p:cNvPr id="15" name="Text 4"/>
          <p:cNvSpPr txBox="1"/>
          <p:nvPr/>
        </p:nvSpPr>
        <p:spPr>
          <a:xfrm>
            <a:off x="644700" y="3764671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Поднимать руку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Raise your hand — это способ вежливо попросить слово. Такое правило помогает избежать шума, не перебивать других и делать обсуждение в классе более организованным и справедливым.
</a:t>
            </a:r>
            <a:endParaRPr lang="en-US" sz="1083" dirty="0"/>
          </a:p>
        </p:txBody>
      </p:sp>
      <p:sp>
        <p:nvSpPr>
          <p:cNvPr id="16" name="Text 5"/>
          <p:cNvSpPr txBox="1"/>
          <p:nvPr/>
        </p:nvSpPr>
        <p:spPr>
          <a:xfrm>
            <a:off x="4056550" y="20446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 quietly важно во время самостоятельной работы и чтения. Тихая работа помогает сосредоточиться, не мешает одноклассникам и делает урок более спокойным и продуктивным.
</a:t>
            </a:r>
            <a:endParaRPr lang="en-US" sz="1083" dirty="0"/>
          </a:p>
        </p:txBody>
      </p:sp>
      <p:sp>
        <p:nvSpPr>
          <p:cNvPr id="17" name="Text 6"/>
          <p:cNvSpPr txBox="1"/>
          <p:nvPr/>
        </p:nvSpPr>
        <p:spPr>
          <a:xfrm>
            <a:off x="4056550" y="3225614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вещи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care of books and use kind words показывают уважение к школе и людям. Аккуратное обращение с книгами и добрые слова создают приятную атмосферу в классе.
</a:t>
            </a:r>
            <a:endParaRPr lang="en-US" sz="108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школьнику быстро понять ситуацию и сказать ответ простым английским предложением.
</a:t>
            </a:r>
            <a:endParaRPr lang="en-US" sz="1153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правило или выбрать правильное действие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дома: семья, обязанности и уважение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по дому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 at home teaches responsibility and shows respect for family members. Simple tasks like putting away toys, setting the table or tidying a desk make the day more organized.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97025" y="38614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для 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homework at a regular time makes it easier to plan the evening. When children finish school tasks first, they can rest without worry and keep a good routine.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4725" y="25607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комнате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Tidy your room is a useful home rule because a neat space is easier to use and cleaner to keep. It also helps children find things quickly and feel calmer.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158475" y="1901800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вечером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quiet and turn off the phone at night help everyone sleep well. These rules are important because rest gives energy for the next school day and better concentration.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158475" y="3219750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близким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rules also teach children to listen, speak politely and think about others. Respectful behavior makes family life smoother and reduces unnecessary arguments.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правил влияет не только на самого ученика, но и на настроение, безопасность и работу всего класса.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серьёзнее правило, тем заметнее последствия: от замечания и плохих оценок до реальной опасности.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happens when rules are broken? Что происходит при нарушении правил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85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по материалам Unit 2: школьные ситуации и типичные последствия.
</a:t>
            </a:r>
            <a:endParaRPr lang="en-US" sz="78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разговора о правилах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must wear a uniform. Эта модель подходит, когда правило строгое и обязательное. Она помогает коротко сказать, что действие нужно выполнить обязательно и без исключений.
</a:t>
            </a:r>
            <a:endParaRPr lang="en-US" sz="944" dirty="0"/>
          </a:p>
        </p:txBody>
      </p:sp>
      <p:sp>
        <p:nvSpPr>
          <p:cNvPr id="11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should be polite. Такая фраза выражает полезный совет, а не строгий запрет. Её удобно использовать, когда нужно подсказать правильное и вежливое поведение.
</a:t>
            </a:r>
            <a:endParaRPr lang="en-US" sz="1046" dirty="0"/>
          </a:p>
        </p:txBody>
      </p:sp>
      <p:sp>
        <p:nvSpPr>
          <p:cNvPr id="12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must not run in the corridor. Эта конструкция показывает, что действие запрещено. Она особенно полезна в школе, где важны безопасность и спокойствие на переменах.
</a:t>
            </a:r>
            <a:endParaRPr lang="en-US" sz="1046" dirty="0"/>
          </a:p>
        </p:txBody>
      </p:sp>
      <p:sp>
        <p:nvSpPr>
          <p:cNvPr id="13" name="Text 5"/>
          <p:cNvSpPr txBox="1"/>
          <p:nvPr/>
        </p:nvSpPr>
        <p:spPr>
          <a:xfrm>
            <a:off x="5299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should listen to the teacher. Это предложение удобно для объяснения правил класса и совместной работы. Оно звучит мягко, но ясно показывает ожидаемое поведение.
</a:t>
            </a:r>
            <a:endParaRPr lang="en-US" sz="995" dirty="0"/>
          </a:p>
        </p:txBody>
      </p:sp>
      <p:sp>
        <p:nvSpPr>
          <p:cNvPr id="14" name="Text 6"/>
          <p:cNvSpPr txBox="1"/>
          <p:nvPr/>
        </p:nvSpPr>
        <p:spPr>
          <a:xfrm>
            <a:off x="33858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 и запрет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allowed to use a pencil. It is not allowed to use a phone in class. Такие фразы помогают точно сказать, что можно делать, а что нельзя.
</a:t>
            </a:r>
            <a:endParaRPr lang="en-US" sz="10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87179" y="1316478"/>
            <a:ext cx="2236741" cy="169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Polite speech: вежливое общение на английском языке
</a:t>
            </a:r>
            <a:endParaRPr lang="en-US" sz="2483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 начало 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 и excuse me помогают начать общение спокойно и уважительно. Эти слова нужны, когда ученик обращается к однокласснику, учителю или просит внимания без грубости.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33624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 делает просьбу мягче и дружелюбнее. В сочетании с can I help you? оно помогает вежливо предложить помощь, попросить предмет или уточнить информацию.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показывает, что вы цените помощь, внимание или совет. Даже короткая благодарность делает разговор приятнее и помогает поддерживать хорошие отношения в классе.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533624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Sorry используют, если нужно признать ошибку, помешать кому-то или случайно нарушить правило. Это простое слово помогает быстро снять напряжение и продолжить разговор спокойно.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278762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особенно важны в обсуждении правил и совместной работы. Они помогают договариваться без ссоры, слушать друг друга и сохранять спокойную атмосферу.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базовых модальных слова помогают отличать обязанность, запрет и совет в коротких школьных фразах.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различать обязанность, запрет и совет в коротких фразах.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2, раздел о must / must not / should
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726508"/>
            <a:ext cx="5226300" cy="208283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49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правил: что можно, что нужно и что нельзя
</a:t>
            </a:r>
            <a:endParaRPr lang="en-US" sz="249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показывают, как одно и то же правило звучит по-разному в зависимости от его строгости.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слова точно передают степень обязательности: совет, правило или запрет.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 грамматика Unit 2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 интернете и с гаджетами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сообщайте имя, адрес, телефон и пароли незнакомым людям. Личная информация должна оставаться private, потому что она защищает ребёнка от мошенников и лишнего внимания.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Подозрительные ссылки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открывайте странные сообщения и неизвестные ссылки. Если файл или сайт вызывают сомнение, лучше остановиться и спросить взрослого, чем рисковать устройством и безопасностью аккаунта.
</a:t>
            </a:r>
            <a:endParaRPr lang="en-US" sz="1144" dirty="0"/>
          </a:p>
        </p:txBody>
      </p:sp>
      <p:sp>
        <p:nvSpPr>
          <p:cNvPr id="11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интернете важно писать politely и не обижать других. Грубые слова быстро распространяются, портят настроение и могут оставить след в переписке надолго.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пересылкой новостей и картинок нужно подумать, правда ли это. Такая привычка помогает не распространять ошибки и учит ответственно пользоваться online safety.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основан на школьных ситуациях, вежливых фразах и простых шагах для мирного решения.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вести себя в конфликте на английском языке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риск или количество людей, тем внимательнее нужно соблюдать правила и объяснять их простыми фразами на английском языке.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строгие правила нужны там, где ошибка может привести к травме, спору или нарушению безопасности.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rules are especially important: где правила особенно важны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ранжирование по материалам Unit 2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981" y="144709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6456" y="1409650"/>
            <a:ext cx="218400" cy="24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931" y="14252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3406" y="1425250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26881" y="1447090"/>
            <a:ext cx="218400" cy="1747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 in games and sports: правила в игре и спорте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2144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командных играх правила помогают действовать вместе, распределять роли и уважать партнёров. Когда каждый знает свою задачу, игра становится понятной и справедливой для всех участников.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200790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Очередность хода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определяют, кто ходит первым и что делать дальше. Очерёдность снижает споры, учит терпению и помогает каждому игроку получить равный шанс на успех.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80138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и 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показывает, кто ведёт игру, а кто должен стараться точнее. Благодаря этому результат зависит не от спора, а от действий по правилам.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559485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спорте правила защищают игроков от лишнего риска: где бежать, как прыгать и когда остановиться. Это особенно важно на площадке, где много движения.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73883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Судья или referee следит за честной игрой и помогает решить спор. Правила учат уважать соперника и принимать результат без грубости и обид.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 for nature and shared things: забота о природе и общем имуществе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ломать ветки, рвать растения без необходимости и тревожить животных. Такие правила учат замечать, что природа хрупкая и требует careful отношения.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Заботиться о вещах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парты, стены и спортивный инвентарь — это общее имущество. Если обращаться с ними аккуратно, ими смогут пользоваться многие ученики долго.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чистоту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оставлять мусор во дворе, в парке и в классе. Чистое место приятнее для всех и показывает уважение к людям, которые рядом.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разумно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clean, care, protect, recycle и save напоминают, что ресурсы не бесконечны. Бережное поведение помогает экономить вещи, время и силы.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нарушение может повлиять не только на самого ученика, но и на настроение всего класса и ход урока.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правил даёт стабильность и доверие, а нарушение быстро приводит к риску, конфликтам и потере результата.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Following rules or breaking rules: сравнение результатов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теме Unit 2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rules: какими бывают хорошие правила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правило написано коротко и ясно, без сложных выражений. Ребёнок должен сразу понять, что именно нужно делать и почему это важно.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должно быть одинаково честным для всех и учитывать возраст, место и ситуацию. Тогда его легче принять и выполнять без лишних споров.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30502" y="34071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выполнимость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трудное правило никто не будет соблюдать. Хорошее правило подходит для школьников 5 класса и связано с повседневной жизнью: классом, домом, улицей или интернетом.
</a:t>
            </a:r>
            <a:endParaRPr lang="en-US" sz="989" dirty="0"/>
          </a:p>
        </p:txBody>
      </p:sp>
      <p:sp>
        <p:nvSpPr>
          <p:cNvPr id="12" name="Text 5"/>
          <p:cNvSpPr txBox="1"/>
          <p:nvPr/>
        </p:nvSpPr>
        <p:spPr>
          <a:xfrm>
            <a:off x="3380923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форма в английском
</a:t>
            </a:r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такие правила часто звучат через must, must not и should. Эти слова помогают быстро показать, что обязательно, что запрещено, а что лишь совет.
</a:t>
            </a:r>
            <a:endParaRPr lang="en-US" sz="108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2. Rules around us: 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разделе правила стали понятной темой для разговора на английском языке. Лексика, модальные слова и вежливые фразы помогают школьнику выбирать правильное поведение дома, в школе и в интернете.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2026-05-30T11:18:08Z</dcterms:created>
  <dcterms:modified xsi:type="dcterms:W3CDTF">2026-05-30T11:18:08Z</dcterms:modified>
</cp:coreProperties>
</file>