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ключевые вопросы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причины агрессии и пути борьбы за мир в эпоху германского нацизма.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Общеевропейский кризис и послевоенные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войнами Германия испытала тяжёлые экономические и социальные проблемы, вызвавшие рост радикальных идей. Версальский договор усилил недовольство и подготовил почву для нацизма.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наследие Первой мировой войны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привела к колоссальным разрушениям и экономическому хаосу. Германия в особенности пострадала от больших репараций и социальных потрясений, что усугубило общее положение в стране.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социальное напряжение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1932 году каждый четвёртый немец остался без работы. Массовая безысходность способствовала росту поддержки экстремистских политических движений, в том числе нацистов.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Гиперинфляция и её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1923 году инфляция в Германии достигла критических значений — цены поднимались в разы ежедневно. Это обесценило сбережения населения и довело многих до нищеты.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политика в Европе после 1918 года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укрепление нацизма в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НСДАП и лидерство Гитлера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1920-х сформировалась НСДАП, нашедшая поддержку благодаря обещаниям возрождения Германии. Адольф Гитлер быстро стал центром этой политической силы.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тоталитарного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 канцлером в 1933 году, Гитлер уничтожил демократию, запретил другие партии и внедрил систему полного контроля и подавления инакомыслия.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и пропаганда нацизма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строилась на убеждении в расовом превосходстве арийцев и необходимости очистки нации от «нежелательных» групп, что оправдывало дискриминацию и насилие.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Антисемитизм и ксенофобия использовались для объединения общества против общих врагов, формируя образ «врагов народа» с помощью пропаганды.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нацистов — создание мощной «Великой Германии» с доминированием в Европе и мире любой ценой, включая военную экспансию.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пропаганды и массовой мобилизации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Митинги и публичные выступления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собрания создавали ощущение единства и силы, вовлекая широкий круг населения в идеологическую поддержку режима.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печатные материалы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СМИ обеспечивал распространение нужных сообщений, формируя общественное мнение в пользу нацизма и страх перед врагами.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Радиовещание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медиаформат позволял охватывать миллионы слушателей, транслируя прокламации и укрепляя культ личности Гитлера.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 символика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лозунги и изображения усиливали эмоциональный эффект пропаганды, формируя идентичность и подчинение.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тоталитарного режима и система террора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аппарат гестапо и сеть концлагерей служили для подавления оппозиции и устрашения населения через аресты и насилие.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наследственной «чистоте расы» узаконили дискриминацию и преследования, в обществе распространилась атмосфера страха и взаимных обвинений.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Милитаризация Германии и новые угрозы в Европе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Разрабатывались стратегии агрессивных военных операций для расширения территорий и перераспределения силы в Европе.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 год — введение воинской повинности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правительство открыто нарушило Версальский договор, объявив мобилизацию всех способных к службе мужчин.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вооружения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новые танковые и авиационные подразделения, резко увеличивался военный бюджет и мощности по производству техники.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напряжённости в регионе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Милитаризация вызывала серьёзную обеспокоенность соседних стран и международного сообщества, но меры реагирования были слабыми.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войск в Рейнскую область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1936 году Германия нарушила условия Версальского договора, направив войска в демилитаризованную зону. Это стало символом начала откровенной милитаризации без значимого сопротивления со стороны Европы.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Аншлюс Австрии и Судеты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Германия присоединила Австрию и потребовала Судетскую область. Международные организации и страны не смогли эффективно остановить эти действия, позволяя нацистам продолжать экспансию.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акты агрессии и международная реакция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Агрессивные шаги нацистской Германии 1933–1939 гг.
</a:t>
            </a:r>
            <a:endParaRPr lang="en-US" sz="239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Аншлюс Австрии в 1938 году стал первым крупным территориальным приобретением и демонстрацией силы на мировой арене.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Лиги Наций в 1933 году означал отказ Германии от сотрудничества и начало внешнеполитической изоляции.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воинской повинности в 1935 году позволило начать военную подготовку и укрепление армии в нарушение международных договоров.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Судетской области и Чехии в 1938–1939 годах завершила серию агрессивных захватов, подняв угрозу масштабного конфликта.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Мюнхенское соглашение позволило Германии аннексировать Судетскую область, несмотря на возражения Чехословакии. Великобритания и Франция надеялись, что уступки предотвратят начало войны и сохранят мир в Европе.
</a:t>
            </a:r>
            <a:endParaRPr lang="en-US" sz="1189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политика умиротворения лишь поощрила агрессию нацистов, демонстрируя слабость международных институтов. Этот компромисс не остановил дальнейшее расширение Германии и приблизил начало Второй мировой войны.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Мюнхенское соглашение: политика умиротворения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 Польшу: начало Второй мировой войны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1939 года немецкие войска пересекли польскую границу, начав полномасштабное вторжение. Польская армия была быстро разгромлена, что стало сигналом к началу глобального конфликта.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и Германия разделили территорию Польши согласно секретным соглашениям. Этот акт агрессии положил начало страшным событиям Второй мировой войны в Европе.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полномасштабной агрессии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раздел территории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Расовая теория и дискриминация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Нацизм пропагандировал миф о превосходстве арийской расы, что стало оправданием жестокого обращения с евреями и другими народами. Эта идеология легла в основу массовых преследований и дискриминации.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уничтожения и страдания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1945 году нацисты убили около 6 миллионов евреев и сотни тысяч других жертв. Миллионы мирных жителей и пленных советских солдат стали жертвами насилия и зверств режима.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Концлагеря и Холокост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системы концлагерей позволила эффективно реализовывать геноцид. Миллионы невинных людей, включая евреев, цыган и славян, были уничтожены в лагерях смерти по всей Европе.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и практика нацистского насилия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Антигитлеровская коалиция: объединение против агрессии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СССР, США, Великобритания и Франция сформировали мощный союз для борьбы с нацизмом, координируя военные операции и экономическую поддержку друг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открыли второй фронт в Нормандии в 1944 году, что стало ключевым моментом в ослаблении германских войск на Западе и помогло ускорить разгром нацизма.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Коалиция также осуществляла разведывательную деятельность и гуманитарную помощь, объединяя ресурсы и усилия для окончательной победы над Германией и освобождения Европы.
</a:t>
            </a:r>
            <a:endParaRPr lang="en-US" sz="11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Европы и последствия нацистской агрессии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войска оккупировали большую часть Европы, включая Францию, страны Бенилюкса, Балканы, Восточную Европу и СССР. На оккупированных территориях вводились репрессивные режимы с массовыми арестами и депортациями.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Оккупационный режим управлялся локальными представителями нацистов — гауляйтерами. Жители страдали от конфискаций имущества, казней и насилия, что вызвало массовый протест и движение сопротивления.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нацизма в Европе (1939–1945 гг.)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жертв нацистского режима на европейском континенте отражает масштаб гуманитарной катастрофы. В таблице представлены основные категории пострадавших во время войны.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и массовое насилие нанесли колоссальный урон европейскому населению, став одним из самых трагических событий XX века.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Мемориальный музей Холокоста (США)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отряды СССР организовывали диверсии в тылу врага и поддерживали регулярную армию, внося значительный вклад в победу над Германией.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Югославские партизаны под руководством Тито вели активную борьбу, освобождая территории и деморализуя врага, играя важную роль в общем сопротивлении нацизму.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действовало Французское сопротивление, обеспечивавшее сбор разведданных и проведение партизанских операций, что способствовало успеху союзников.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Армия Крайова организовала диверсии и саботаж, оказывая мощное сопротивление немецким оккупантам. Их деятельность стала ключевой в борьбе за освобождение страны.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сопротивления против нацистской агрессии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96" y="3119225"/>
            <a:ext cx="1984861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2933" y="3119225"/>
            <a:ext cx="1984861" cy="202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2820" y="3119225"/>
            <a:ext cx="1984861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7557" y="3119225"/>
            <a:ext cx="1984861" cy="202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0044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(1942–1943)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Жестокие боевые действия на Восточном фронте стали поворотным моментом в войне. Разгром немецкой армии под Сталинградом серьёзно ослабил её возможности и поднял боевой дух союзников.
</a:t>
            </a:r>
            <a:endParaRPr lang="en-US" sz="1050" dirty="0"/>
          </a:p>
        </p:txBody>
      </p:sp>
      <p:sp>
        <p:nvSpPr>
          <p:cNvPr id="13" name="Text 2"/>
          <p:cNvSpPr txBox="1"/>
          <p:nvPr/>
        </p:nvSpPr>
        <p:spPr>
          <a:xfrm>
            <a:off x="2605132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дуга (1943)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танковое сражение в истории завершилось победой советских войск, остановив немецкое наступление и открыв путь к освобождению Восточной Европы.
</a:t>
            </a:r>
            <a:endParaRPr lang="en-US" sz="1190" dirty="0"/>
          </a:p>
        </p:txBody>
      </p:sp>
      <p:sp>
        <p:nvSpPr>
          <p:cNvPr id="14" name="Text 3"/>
          <p:cNvSpPr txBox="1"/>
          <p:nvPr/>
        </p:nvSpPr>
        <p:spPr>
          <a:xfrm>
            <a:off x="4725068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Нормандская операция (1944)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союзных войск в Нормандии ознаменовала начало освобождения Западной Европы. Эта операция стала одной из решающих в поражении нацистской Германии.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682975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Берлина и капитуляция (1945)
</a:t>
            </a:r>
            <a:pPr algn="ctr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1945 года союзники и советские войска совместными усилиями взяли столицу Германии. 8 мая официально завершилась война в Европе капитуляцией Германии.
</a:t>
            </a:r>
            <a:endParaRPr lang="en-US" sz="1094" dirty="0"/>
          </a:p>
        </p:txBody>
      </p:sp>
      <p:sp>
        <p:nvSpPr>
          <p:cNvPr id="16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и разгром германского нацизма
</a:t>
            </a:r>
            <a:endParaRPr lang="en-US" sz="24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нацизма: сохранение памяти и ценности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увековечение жертв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музеи, такие как Освенцим и Берлинский мемориал Холокоста, помогают сохранять память о трагедии и учат будущие поколения уважать мир и права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борьба с экстремизмом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европейские страны активно осуждают проявления нацизма и пропаганды ненависти. Международные законы и образовательные программы направлены на предотвращение повторения подобных трагедий.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основа мира и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германского нацизма напоминает об ужасах агрессии и диктатуры. Сохранение памяти и международное сотрудничество необходимы для защиты мира, прав человека и предотвращения повторения подобных ошибок.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2026-05-11T02:29:30Z</dcterms:created>
  <dcterms:modified xsi:type="dcterms:W3CDTF">2026-05-11T02:29:30Z</dcterms:modified>
</cp:coreProperties>
</file>