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на рубеже новой эры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капитализм отвечал на вызовы индустриальной эпохи и почему спор изменил ХХ век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капитализм?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изменил жизнь миллионов: фабрики росли, города переполнялись, а неравенство становилось заметнее. На этом фоне рабочие и мыслители спорили, как менять капитализм — через революцию, реформы или пересмотр старых теорий.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Марксизм: базовые идеи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Классовая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исходил из трудов Карла Маркса и Фридриха Энгельса. В центре стояла идея, что историю движет борьба классов, а экономика определяет главные общественные конфликты.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рассматривался как система, где прибыль возникает из эксплуатации наёмного труда. Противоречие между владельцами капитала и рабочими считалось не случайностью, а основой строя.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капитализма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Марксисты полагали, что кризисы, бедность и концентрация богатства усиливают противоречия системы. Это должно было подготовить почву для её замены новым общественным порядком.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понимался не как утопия, а как закономерный следующий этап исторического развития. Важную роль в этом переходе отводили организованному рабочему классу.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социальный вопрос обострился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без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Фабричное производство собирало тысячи людей в тесных рабочих кварталах. Рост городов не сопровождался достаточным жильём, санитарией и медицинской помощью, поэтому бедность стала видимой и массовой.
</a:t>
            </a:r>
            <a:endParaRPr lang="en-US" sz="892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часто оставался очень длинным, а труд на производстве — тяжёлым и опасным. Несчастные случаи, травмы и изношенность стали обычной частью повседневности.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использовался во многих отраслях, потому что семьи нуждались в любом заработке. Это усиливало общественное возмущение и подталкивало к требованиям трудового законодательства.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Заработок зависел от спроса на рынке и мог резко меняться. Нестабильная занятость делала жизнь рабочих уязвимой перед болезнями, безработицей и сезонными спадами.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Политизация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вопрос касался уже не отдельных групп, а целых городских масс. Спор о том, кто отвечает за минимальные гарантии, стал политическим, а не только экономическим.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 первые формы самоорганизации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объединяться, чтобы говорить с работодателями не поодиночке, а коллективно. Так легче было добиваться более высокой платы, сокращения рабочего времени и правил безопасности.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стали главной формой защиты интересов наёмных работников. Они помогали вести переговоры, организовывать забастовки и создавать устойчивую дисциплину солидарности.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забастовок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показали, что рабочие могут остановить производство и повлиять на условия труда. Это превратило протест из разрозненного недовольства в реальную политическую силу.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самоорганизации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и взаимопомощь давали рабочим практический опыт самоорганизации. Они учили управлять ресурсами, распределять поддержку и выстраивать альтернативу полной зависимости от владельцев предприятий.
</a:t>
            </a:r>
            <a:endParaRPr lang="en-US" sz="8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социал-демократии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оформилась как массовое движение рабочих и их сторонников. Она стремилась не только к протесту, но и к устойчивому политическому представительству в парламенте.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строгого революционного подхода, социал-демократы делали ставку на выборы, фракции в парламентах и легальную борьбу. Это позволяло влиять на законы и общественную повестку.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сохраняло связь с марксистской критикой неравенства, но искало практические способы улучшить жизнь людей здесь и сейчас. Поэтому оно поддерживало реформы и трудовые права.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социал-демократии государство не нужно было немедленно разрушать. Его предполагалось постепенно изменять через давление снизу, реформы и расширение гражданских прав.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Ревизионизм Бернштейна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Бернштейна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1899 году Эдуард Бернштейн опубликовал книгу «Предпосылки социализма и задачи социал-демократии». В ней он поставил под сомнение идею неминуемого краха капитализма.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Бернштейн утверждал, что капитализм умеет приспосабливаться к новым условиям. По его мнению, рабочие могут добиваться улучшений не через катастрофу, а через последовательные преобразования.
</a:t>
            </a:r>
            <a:endParaRPr lang="en-US" sz="92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демократия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считал важным расширение демократии, развитие профсоюзов и принятие законов, защищающих трудящихся. Так социальные изменения становились частью обычной политической работы.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ревизионизма заключалась в том, что теория должна учитывать реальную жизнь, а не только ожидание революционного перелома. Именно это вызвало острую полемику среди марксистов.
</a:t>
            </a:r>
            <a:endParaRPr lang="en-US" sz="9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тезисы ревизионизма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не всё решают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Ревизионисты не видели в экономических кризисах автоматического подтверждения скорого обвала капитализма. Система, по их мнению, могла переживать трудности и приспосабливаться к ним.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социальная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обращали внимание на то, что средний слой общества не исчезает. Это делало картину капитализма сложнее, чем в классическом революционном прогнозе.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вместо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Ревизионисты отвергали мысль, что революция — единственный достойный путь к переменам. Они считали, что общество может меняться постепенно и без разрушения всей системы.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 парламент рассматривались как реальные инструменты влияния, а не временная уступка. Через них можно было добиваться улучшения условий труда и расширения прав.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ортодоксальных марксистов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марксизму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Ортодоксальные марксисты настаивали, что теория Маркса остаётся верной основой анализа общества. Для них классовая борьба не исчезала, а лишь меняла формы.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иллюзии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Каутский и его сторонники считали, что капитализм не стоит недооценивать, но и не следует объявлять его способным бесконечно мирно развиваться без внутренних противоречий.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реформизма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упрекали ревизионистов в том, что те слишком доверяют парламентским механизмам и реформам. По их мнению, это ослабляло историческую цель социализма.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понимании рабочее движение должно сохранять революционную перспективу, даже участвуя в легальной политике. Иначе борьба рисковала раствориться в существующем порядке.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ответы на ревизионизм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как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мыслителей реформы были полезны, но только как средство укрепить рабочее движение и подготовить его к более серьёзному политическому повороту, а не заменить его.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Люксембург подчёркивала, что массовая борьба не сводится к парламенту: рабочие учатся действовать через забастовки, протесты и коллективную дисциплину, когда назревает кризис.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и 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Ленин делал акцент на партии нового типа, способной связать рабочее движение с политической стратегией, организацией и борьбой за власть в условиях кризиса.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считали, что без изменения власти и собственности капитализм сохранит основные механизмы неравенства, даже если отдельные законы улучшат положение рабочих.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способы преобразований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подхода к преобразованию общества исходили из общего признания кризиса капитализма, но по-разному отвечали на вопрос о средствах и сроках перемен.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различии целей главным разломом становился выбор между революцией, реформами и пересмотром теории; именно он определял отношение к государству и темпу преобразований.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марксизме, ревизионизме и социал-демократии конца XIX — начала XX века
</a:t>
            </a:r>
            <a:endParaRPr lang="en-US" sz="7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борьба и социальные реформы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парламентах позволяло социал-демократам переводить рабочие требования в законы. Они добивались ограничений рабочего времени, защиты труда женщин и детей, а также первых форм социального страхования.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профсоюзами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оставались важнейшим опорным союзником. Через них социал-демократы поддерживали забастовки, коллективные переговоры и кампании за повышение зарплаты, связывая уличную борьбу с легальной политикой.
</a:t>
            </a:r>
            <a:endParaRPr lang="en-US" sz="785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Германии, Швеции, Австрии и Франции реформы помогали смягчать наиболее острые последствия индустриального общества. Но сами по себе они не устраняли противоречие между трудом и капиталом.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становились реформы, тем заметнее было, что государство может снижать напряжение, не меняя основы экономического строя. Это усиливало споры внутри левых движений о конечной цели борьбы.
</a:t>
            </a:r>
            <a:endParaRPr lang="en-US" sz="785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дилемма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стратегия давала рабочим голос и реальные достижения, но заставляла решать сложный вопрос: можно ли постепенно исправить систему, не меняя её фундаментально.
</a:t>
            </a:r>
            <a:endParaRPr lang="en-US" sz="7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социал-демократия стала массовой силой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Социал-демократические партии создавали устойчивую организационную сеть: партийные ячейки, съезды, печать и агитацию. Это превращало идею в повседневную политическую практику, а не в узкий кружок теоретиков.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союзы и рабочие объединения расширяли аудиторию движения. Через них социал-демократия воспитывала новых сторонников, поддерживала дисциплину и передавала политический опыт между поколениями.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профсоюзами обеспечивала социальную опору и практический результат. Рабочие видели, что партия защищает их интересы не только на митингах, но и в институтах власти.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СДПГ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сыграла СДПГ в Германии. Её массовость, легальная работа и партийная дисциплина сделали движение заметной силой, способной влиять на общественную повестку и выборы.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1914 года: раскол из-за войны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началась Первая мировая война, многие социалистические партии поддержали собственные правительства. Национальная лояльность оказалась сильнее прежней идеи международной солидарности рабочих.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позиций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единого антивоенного фронта движение раскололось по отношению к государству и армии. Для одних приоритетом стала защита страны, для других — верность интернационализму и классовой позиции.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усилили недоверие между левыми течениями. Споры о допустимости сотрудничества с властью стали не теоретическими, а напрямую связались с жизнью миллионов людей и ходом войны.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часть активистов пошла к коммунистам, считая реформизм недостаточным, а часть осталась в социал-демократии. Так прежнее единство окончательно уступило место разным политическим стратегиям.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и новая политическая реальность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революция 1917 года показала, что радикальный переворот возможен. Однако он сопровождался распадом старой власти, насилием и гражданской войной, а не быстрым и мирным обновлением общества.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европейских социал-демократов этот опыт стал двойственным уроком. Он подтверждал силу массового протеста, но одновременно показывал высокую цену резкого разрыва с прежним порядком.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цене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 года укрепили представление, что борьба за власть не сводится к программам и выборам. От способа перехода зависели структура государства, роль партии и судьба политических свобод.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гарантии в повседневной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 стали частью повседневности миллионов людей и превратили политический спор о капитализме в вопрос о правах, а не только о собственности и 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социал-демократии сместили центр борьбы к социальным правам: защита труда, дохода и времени стала важнейшим результатом политики XX 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итогов социального законодательства Европы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возвращение старого спора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1929 года показала уязвимость свободного рынка перед массовой безработицей и падением производства. Старый вопрос о границах капитализма вновь стал предметом острой политической борьбы.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силы требовали большего государственного планирования, поддержки занятости и защиты беднейших слоёв населения. Они видели в кризисе доказательство того, что рынок не способен сам восстановить равновесие.
</a:t>
            </a:r>
            <a:endParaRPr lang="en-US" sz="883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опасались, что чрезмерное вмешательство разрушит экономическую свободу и усилит зависимость общества от бюрократии. Поэтому спор шел не только о мерах, но и о самой модели развития.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дилеммы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1930-х годов вернул в центр внимания старый выбор: оставить капитализм саморегулируемым, смягчать его реформами или искать более глубокую альтернативу.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социал-демократия в Западной Европе стала опираться на смешанную экономику. Государство сохраняло рыночные механизмы, но активно отвечало за занятость, образование и социальную защиту.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этой модели выросло государство всеобщего благосостояния: страхование, доступ к медицине, пенсии и поддержка семьи. Социальные права стали восприниматься как норма современного государства.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марксизм при этом не исчез, но существовал уже в ином политическом поле, часто вне парламентского консенсуса. Так левые идеи разошлись по разным траекториям развития.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актуальна сегодня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снова стало одной из главных тем общественных дебатов. Вопрос уже не только в доходах, но и в доступе к образованию, медицине, жилью и цифровым возможностям.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меняет рынок труда и заставляет по-новому обсуждать занятость, переквалификацию и защиту работников. Спор о роли капитала и труда получает современное технологическое измерение.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климатическая повестка ставят вопрос о солидарности, перераспределении ресурсов и ответственности государства. Эти темы снова разделяют сторонников минимального и активного государства.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термины по-прежнему полезны, потому что помогают сравнивать разные ответы на кризисы. Марксизм, ревизионизм и социал-демократия остаются языком анализа, а не только прошлого.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политика по-прежнему ищет баланс между свободой рынка, социальной защитой и демократическим контролем. Именно поэтому старый спор не потерял актуальности.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перемен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рубежа XIX–XX веков показывает: спор о будущем общества не сводится к одному рецепту. Революция, реформы и пересмотр теории по-разному меняли XX век и продолжают влиять на сегодняшние дебаты.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2026-07-26T08:33:52Z</dcterms:created>
  <dcterms:modified xsi:type="dcterms:W3CDTF">2026-07-26T08:33:52Z</dcterms:modified>
</cp:coreProperties>
</file>