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45" y="-1"/>
            <a:ext cx="4199185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6525" y="721050"/>
            <a:ext cx="7251600" cy="3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Наследственная изменчивость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изменчивость — основа отличий и развития живых организмов.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83150" y="596425"/>
            <a:ext cx="4202100" cy="3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изменчивость в живой природе?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— это способность организмов отличаться друг от друга. Она бывает наследственной, связанной с генами, и модификационной — вызванной условиями среды. Изучение изменчивости помогает понять эволюцию и приспособление.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наследственной изменчивости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изменчивость — различия у организмов, закреплённые в их генах и передающиеся от родителей к детям.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различия возникают благодаря изменениям в структуре ДНК, влияющим на характеристики потомства и разнообразие признаков.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является необходимым условием для естественного отбора и появления новых видов в процессе эволюции.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05186" y="-1200"/>
            <a:ext cx="4538627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6725" y="673200"/>
            <a:ext cx="3999900" cy="40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основа наследственной изменчивости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и хромосомы: носители наследственной информации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расположены на хромосомах и хранят наследственную информацию. Индивидуальные особенности связаны с разными аллелями и их сочетаниями.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появления изменчивости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и кроссинговер — процессы, меняющие структуру генов во время образования гамет, создавая новые комбинации признаков.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63900" y="1237650"/>
            <a:ext cx="3339300" cy="26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Комбинативная, мутационная и модификационная изменчивость играют разные роли и имеют различные причины происхождения.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43050" y="1330200"/>
            <a:ext cx="40128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491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основных типа
</a:t>
            </a:r>
            <a:pPr algn="ctr" indent="0" marL="0">
              <a:lnSpc>
                <a:spcPct val="90000"/>
              </a:lnSpc>
              <a:buNone/>
            </a:pPr>
            <a:r>
              <a:rPr lang="en-US" sz="998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22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ключевых видов изменчивости обеспечивают разнообразие признаков в популяциях.
</a:t>
            </a:r>
            <a:endParaRPr lang="en-US" sz="4491" dirty="0"/>
          </a:p>
        </p:txBody>
      </p:sp>
      <p:sp>
        <p:nvSpPr>
          <p:cNvPr id="6" name="Text 3"/>
          <p:cNvSpPr txBox="1"/>
          <p:nvPr/>
        </p:nvSpPr>
        <p:spPr>
          <a:xfrm>
            <a:off x="590450" y="4748425"/>
            <a:ext cx="80460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200" i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по биологии 2023 г.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0500" y="503150"/>
            <a:ext cx="8191500" cy="46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78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Комбинативная изменчивость: механизмы и значение
</a:t>
            </a:r>
            <a:endParaRPr lang="en-US" sz="2378" dirty="0"/>
          </a:p>
        </p:txBody>
      </p:sp>
      <p:sp>
        <p:nvSpPr>
          <p:cNvPr id="5" name="Text 1"/>
          <p:cNvSpPr txBox="1"/>
          <p:nvPr/>
        </p:nvSpPr>
        <p:spPr>
          <a:xfrm>
            <a:off x="949350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Произвольное сочетание гамет во время оплодотворения порождает уникальные комбинации генов у нового организма.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49350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Кроссинговер позволяет обмениваться участками ДНК между хромосомами, создавая новые генетические сочетания.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94575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Случайное распределение хромосом при мейозе увеличивает разнообразие наследуемых признаков у потомков.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5194575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эти процессы повышают генетическое разнообразие и способствуют адаптации популяций к изменяющейся среде.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7475" y="816525"/>
            <a:ext cx="8385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Мутационная изменчивость: происхождение и масштабы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430525" y="2121150"/>
            <a:ext cx="27378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мутаций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мутации нейтральны, другие приводят к новым признакам, полезным или вредным для организма.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347200" y="2121025"/>
            <a:ext cx="27378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мутаций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происходят в структуре ДНК — от одиночных точечных до масштабных хромосомных перестроек.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2892300" y="3877275"/>
            <a:ext cx="27378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мутаций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могут быть спонтанными или вызваны факторами окружающей среды — радиацией, химикатами.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5975800" y="3877275"/>
            <a:ext cx="27378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популяции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Мутационная изменчивость создает новые гены, влияя на эволюцию и приспособление видов.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34676"/>
            <a:ext cx="3043800" cy="18904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234676"/>
            <a:ext cx="3043800" cy="18904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8475" y="1358251"/>
            <a:ext cx="3043800" cy="18904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64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Альбинизм у животных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синтеза пигментов вызывает появление белых особей, таких как белая ворона, что является классическим примером наследственной мутации.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6260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с устойчивостью к антибиотикам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воздействием антибиотиков некоторые бактерии приобретают новые мутации, позволяющие им выживать, что создает проблему для медицины.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184123" y="337887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сорта растений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Случайные мутации способствовали появлению устойчивых к болезням и вредителям сортов культурных растений, улучшая урожайность.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мутаций в природе
</a:t>
            </a:r>
            <a:endParaRPr lang="en-US" sz="2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Авторские данные по генетике, 2024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частоты и вклада изменений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Комбинативная изменчивость наиболее частая и обеспечивает основное разнообразие признаков.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мутации случаются реже, именно они часто вызывают появление новых признаков и эволюционные изменения.
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344" y="1830853"/>
            <a:ext cx="311063" cy="35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6363" y="1830853"/>
            <a:ext cx="355500" cy="35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5474" y="3539468"/>
            <a:ext cx="376800" cy="30144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7950" y="692900"/>
            <a:ext cx="77481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наследственной изменчивости в эволюции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94925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Исходный материал для эволюции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80700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генов создает разнообразие, необходимое для возникновения новых видов и популяций.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25150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к среде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10925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Наследственные изменения помогают организмам приспосабливаться к изменяющимся условиям окружающей среды.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1094925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естественного отбора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580700" y="40494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Выживают и успешно размножаются организмы с наиболее приспособленными наследственными признаками.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642" y="693300"/>
            <a:ext cx="3448717" cy="375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277700" y="1957956"/>
            <a:ext cx="31806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Грегор Мендель сформировал основы генетики, изучая горох и выявляя закономерности наследования признаков. Первый закон описывает равномерное распределение доминантных и рецессивных признаков у гибридов первого поколения.
</a:t>
            </a:r>
            <a:endParaRPr lang="en-US" sz="1195" dirty="0"/>
          </a:p>
        </p:txBody>
      </p:sp>
      <p:sp>
        <p:nvSpPr>
          <p:cNvPr id="7" name="Text 2"/>
          <p:cNvSpPr txBox="1"/>
          <p:nvPr/>
        </p:nvSpPr>
        <p:spPr>
          <a:xfrm>
            <a:off x="1277700" y="3295456"/>
            <a:ext cx="31806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закон Менделя раскрывает причину расщепления признаков во втором поколении, где наблюдается соотношение 3:1. Эти открытия объясняют, как признаки передаются и комбинируются у потомков.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77725" y="684675"/>
            <a:ext cx="30903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Менделя о наследовании признаков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3750" y="719475"/>
            <a:ext cx="3316200" cy="22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Модификационная изменчивость и её отличие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49925" y="819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Модификационная изменчивость вызывается внешними условиями, такими как температура, питание и влажность, и изменяет проявления признаков при жизни организма без изменения ДНК.
</a:t>
            </a:r>
            <a:endParaRPr lang="en-US" sz="1175" dirty="0"/>
          </a:p>
        </p:txBody>
      </p:sp>
      <p:sp>
        <p:nvSpPr>
          <p:cNvPr id="9" name="Text 3"/>
          <p:cNvSpPr txBox="1"/>
          <p:nvPr/>
        </p:nvSpPr>
        <p:spPr>
          <a:xfrm>
            <a:off x="4059450" y="2039175"/>
            <a:ext cx="3141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изменения не передаются по наследству, поскольку не связаны с изменениями в генетическом коде, а отражают адаптацию организма к окружающей среде.
</a:t>
            </a:r>
            <a:endParaRPr lang="en-US" sz="1175" dirty="0"/>
          </a:p>
        </p:txBody>
      </p:sp>
      <p:sp>
        <p:nvSpPr>
          <p:cNvPr id="10" name="Text 4"/>
          <p:cNvSpPr txBox="1"/>
          <p:nvPr/>
        </p:nvSpPr>
        <p:spPr>
          <a:xfrm>
            <a:off x="5049925" y="3105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служит изменение массы тела при разных условиях питания — это временное и обратимое явление, не передающееся следующему поколению.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366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формирования наследственной изменчивости
</a:t>
            </a:r>
            <a:endParaRPr lang="en-US" sz="2366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возникновения генетического разнообразия у потомства
</a:t>
            </a:r>
            <a:endParaRPr lang="en-US" sz="166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53344" y="4219799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заболевания возникают из-за наследственной изменчивости и способны передаваться потомкам, влияя на здоровье и качество жизни.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326904" y="3319016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Дальтонизм обусловлен мутациями на X-хромосоме и проявляется нарушением восприятия цветов, что важно учитывать при диагностике и наследственном консультировании.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510122" y="2473733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Гемофилия — наследственное заболевание, связанное с нарушением свертываемости крови; передаётся по половой (X-хромосомной) наследственности и чаще встречается у мужчин.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680988" y="1628450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Серповидноклеточная анемия вызывается мутацией гена гемоглобина, приводящей к изменению формы эритроцитов и нарушению их функции.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90700" y="361450"/>
            <a:ext cx="8357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человека: наследственные заболевания
</a:t>
            </a:r>
            <a:endParaRPr lang="en-US" sz="2500" dirty="0"/>
          </a:p>
        </p:txBody>
      </p:sp>
      <p:sp>
        <p:nvSpPr>
          <p:cNvPr id="8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0775" y="1196025"/>
            <a:ext cx="4894200" cy="231035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8750" y="6694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Наследственные заболевания человека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основные характеристики и частоту распространения различных наследственных заболеваний.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механизмах наследования влияют на распространённость заболеваний и подходы к их диагностике.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15400" y="4290700"/>
            <a:ext cx="300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Медицинская генетика, российские статистические данные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423" y="3119295"/>
            <a:ext cx="2521706" cy="20242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0198" y="3119295"/>
            <a:ext cx="2521706" cy="20242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05310" y="1359582"/>
            <a:ext cx="2521800" cy="202433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7077" y="1544700"/>
            <a:ext cx="238852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Выведение новых сортов пшеницы
</a:t>
            </a:r>
            <a:pPr algn="ctr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Селекционеры получают сорта с повышенной урожайностью и устойчивостью к неблагоприятным условиям, комбинируя признаки от различных родительских форм. Это помогает увеличить продуктивность сельского хозяйства.
</a:t>
            </a:r>
            <a:endParaRPr lang="en-US" sz="1146" dirty="0"/>
          </a:p>
        </p:txBody>
      </p:sp>
      <p:sp>
        <p:nvSpPr>
          <p:cNvPr id="10" name="Text 1"/>
          <p:cNvSpPr txBox="1"/>
          <p:nvPr/>
        </p:nvSpPr>
        <p:spPr>
          <a:xfrm>
            <a:off x="6206852" y="1544700"/>
            <a:ext cx="238852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пород собак с нужными качествами
</a:t>
            </a:r>
            <a:pPr algn="ctr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Скрещивание и селекция позволяют получить собак, обладающих определёнными поведенческими и рабочими свойствами, что важно для служб, спорта и домашних питомцев.
</a:t>
            </a:r>
            <a:endParaRPr lang="en-US" sz="1178" dirty="0"/>
          </a:p>
        </p:txBody>
      </p:sp>
      <p:sp>
        <p:nvSpPr>
          <p:cNvPr id="11" name="Text 2"/>
          <p:cNvSpPr txBox="1"/>
          <p:nvPr/>
        </p:nvSpPr>
        <p:spPr>
          <a:xfrm>
            <a:off x="3382540" y="3651413"/>
            <a:ext cx="2388600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устойчивых к болезням сортов картофеля
</a:t>
            </a:r>
            <a:pPr algn="ctr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Путём отбора особей с генами устойчивости к патогенам селекционеры разрабатывают сорта, способные противостоять инфекциям, что значительно снижает потери урожая.
</a:t>
            </a:r>
            <a:endParaRPr lang="en-US" sz="1178" dirty="0"/>
          </a:p>
        </p:txBody>
      </p:sp>
      <p:sp>
        <p:nvSpPr>
          <p:cNvPr id="12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1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наследственной изменчивости в селекции
</a:t>
            </a:r>
            <a:endParaRPr lang="en-US" sz="216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A5BF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59225" y="18802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инженерия позволяет направленно изменять наследственную информацию, создавая растения, устойчивые к вредителям и неблагоприятным условиям.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53950" y="339175"/>
            <a:ext cx="7436100" cy="5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инженерия и искусственная изменчивость
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3099900" y="3766900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терапия обещает лечение наследственных заболеваний путём исправления дефектов в генах, открывая перспективы медицины будущего.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5159300" y="18804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Трансгенные животные служат моделями для изучения болезней и производства полезных веществ, расширяя возможности биотехнологий.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70" y="1200"/>
            <a:ext cx="4644060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0100" y="692876"/>
            <a:ext cx="4099800" cy="3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роль наследственной изменчивости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изменчивость обеспечивает разнообразие генов в популяциях, что поддерживает стабильность экосистем и помогает виду адаптироваться к изменяющимся условиям.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новых сортов овощей с улучшенными вкусовыми качествами и питательностью стало возможным благодаря отбору уникальных генетических вариантов среди наследственной изменчивости.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626542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0500" y="503150"/>
            <a:ext cx="8191500" cy="46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и систематизация ключевых понятий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949350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использует наследственную изменчивость для улучшения сельскохозяйственных культур и пород животных, повышая их качество и устойчивость.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49350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изменчивость формируется за счёт мутаций и комбинативных процессов, обеспечивая различия между особями одного вида.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94575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служит основой для естественного отбора и эволюции, способствуя появлению новых признаков и видов во времени.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5194575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наследственной изменчивости важно также для медицины, особенно в диагностике и лечении наследственных заболеваний человека.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75" y="722175"/>
            <a:ext cx="7874100" cy="37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 и перспективы изучения наследственной изменчивости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изменчивость — фундаментальный фактор биологического разнообразия и эволюции. Продолжающиеся исследования открывают новые возможности в медицине, сельском хозяйстве и охране природы, расширяя границы науки.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2026-05-09T04:12:55Z</dcterms:created>
  <dcterms:modified xsi:type="dcterms:W3CDTF">2026-05-09T04:12:55Z</dcterms:modified>
</cp:coreProperties>
</file>