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устроена слоями: кора, мантия и ядро. Их свойства меняются с глубиной.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центра Земли около 6371 км, поэтому заглянуть внутрь напрямую нельзя. Самая глубокая Кольская скважина — 12 262 м. Выводы делают по сейсмическим волнам, породам, магнитному полю и опытам в лаборатории.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недра Земли так важны для науки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волны, возникающие при землетрясениях, проходят через Землю и меняют скорость на границах слоёв. По этим “переломам” судят о толщине и свойствах коры, мантии и ядра.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волны проходят через разные материалы, они ведут себя по-разному: отражаются, преломляются и меняют направление. Это помогает установить, где вещество становится твёрже или мягче.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картину наблюдения за горными породами и вулканическими извержениями. Также сравнивают Землю с метеоритами, чтобы понять, какие материалы могли быть “кирпичиками” планеты.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о строении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92088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мантия и ядро отличаются толщиной, состоянием вещества и тем, как меняются температура и давление с глубиной.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слой, тем выше давление и температура; при этом меняется и состояние вещества — от твёрдого к жидкому и снова к твёрдому.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геологических данных; диапазоны глубин — общепринятые справочные значения.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слои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формирует поверхность и “карту” недр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это наружная твёрдая оболочка, на которой живут люди: материки и дно океанов. Хотя она выглядит “массивной”, по сравнению с Землёй она действительно тонкая.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 контрастна и полезна для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обычно толще океанической. Именно в коре встречаются горы, равнины, океаническое дно и значительная часть месторождений полезных ископаемых.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самая тонкая оболочка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обновляется быстрее: она постоянно образуется в районах срединно-океанических хребтов и “уходит” в глубины при движении плит.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толщине, плотности и возрасту объясняют, почему одни участки океанов относительно моложе, а континенты — старше.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справочные сведения о свойствах коры (без привязки к одному конкретному датасету).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и океаническая кора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плиты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мантии, которая остаётся твёрдой. Она образует “жёсткую оболочку”, по которой возможно движение.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оболочка разделена на крупные литосферные плиты. Они перемещаются относительно друг друга: сталкиваются, расходятся и скользят.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литосферы находится астеносфера — более мягкая область. Плиты медленно “скользят” по ней, поэтому со временем меняются формы поверхности и положение материков.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— самый большой слой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простирается от границы с корой примерно до глубины 2900 км и занимает большую часть объёма Земли. Именно в ней происходят многие процессы, влияющие на поверхность.
</a:t>
            </a:r>
            <a:endParaRPr lang="en-US" sz="1772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“течение”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мантии твёрдое, но ведёт себя как очень вязкое тело. Поэтому оно может медленно перестраиваться в течение долгих временных промежутков.
</a:t>
            </a:r>
            <a:endParaRPr lang="en-US" sz="1682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магмой и движением плит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и движения вещества связаны с процессами в мантии и перемещением плит. Эти процессы помогают объяснить, откуда берётся вулканическая активность.
</a:t>
            </a:r>
            <a:endParaRPr lang="en-US" sz="17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круговорота вещества при нагреве и охлаждении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конвекционные потоки в мантии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 и связь с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 тесно связана с литосферой и астеносферой. Именно здесь особенно заметны процессы, которые влияют на движение плит и возникновение деформаций в земной коре.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и нижняя мантия: изменения из-за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и нижняя мантия продолжаются до глубины около 2900 км. На больших глубинах давление очень высокое, поэтому минералы меняют свои свойства, что отражается на поведении вещества.
</a:t>
            </a:r>
            <a:endParaRPr lang="en-US" sz="1306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Верхняя, средняя и нижняя мантия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глубины растут и температура, и давление. На границе мантии и ядра условия уже экстремальные, а в центре Земли ещё сильнее, что удерживает внутреннее ядро твёрдым.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 центру Земли температура заметно увеличивается. Высокое давление объясняет, почему железо внутри остаётся твёрдым даже при очень высокой температуре.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геофизике; оценочные значения температуры для глубин мантия—ядро и центра Земли.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давление растут с глубиной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располагается в центре Земли и состоит главным образом из железа и никеля. Благодаря большому количеству металла оно очень плотное и тяжёлое по сравнению с остальными слоями.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делят на две части: внешнее и внутреннее. Их различают не только по глубине, но и по агрегатному состоянию, а также по тому, как они влияют на процессы внутри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ближе к мантии, и именно там вещество находится в жидком состоянии. Движение жидкого железа важно для формирования магнитного поля Земли и связанных с ним явлений.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лежит глубже и сохраняется твёрдым. Огромное давление в центре не даёт веществу полностью перейти в жидкое состояние, поэтому ядро остаётся «упрямым» даже при высоких температурах.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99" y="2728778"/>
            <a:ext cx="809460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ядра отличаются глубиной, состоянием вещества и ролью в магнитных процессах. Внешнее ядро жидкое и подвижное, а внутреннее ядро твёрдое из-за давления.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жидким и твёрдым слоями происходит на глубине примерно 5150 км, что согласуется с наблюдениями за прохождением сейсмических волн и объясняет особенности магнитного поля.
</a:t>
            </a:r>
            <a:endParaRPr lang="en-US" sz="123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геофизики и сейсмологии (границы по глубине ядра).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ядро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геодинамо: движение проводящего вещества во внешнем ядре создаёт электрические токи и магнитное поле.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магнитное поле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тепла Земля сохраняет ещё с момента своего образования: планета остывает постепенно. Поэтому даже без «новых» источников внутри остаётся заметный запас 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тепло выделяется при распаде некоторых радиоактивных элементов. Эти процессы идут в глубинах и вносят вклад в общий тепловой баланс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мантии медленно менять своё состояние и поддерживает движения вещества. В результате возникают условия для вулканизма и для движения литосферных плит.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тепло внутри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лабораторном и полевом изучении используют реакции волн на границы слоёв: при переходе меняются скорость и направление. Увидеть это можно по сейсмограммам после землетрясений.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рассмотрение отражений, преломлений, скорости и «зоны тени» позволяет судить о физических свойствах недр. Особенно важно, что S-волны не проходят через жидкость.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сейсмологии: поведение P- и S-волн и интерпретация наблюдений после землетрясений; обобщение учебных данных.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сейсмические волны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литосферных плит совпадают с зонами, где легче всего происходят разломы и подъёмы расплавленных пород. Поэтому в таких местах часто появляются горные хребты, вулканы и протяжённые разломы.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и Индонезии плиты сталкиваются и расходятся в сложной геометрии. Из-за постоянного «перетягивания» участков земной коры здесь регулярно происходят землетрясения.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сформировались при столкновении плит: одна плита поддвигается под другую, и горные породы деформируются. Постепенно на поверхности растут высокие горы, а процессы сопровождаются землетрясениями.
</a:t>
            </a:r>
            <a:endParaRPr lang="en-US" sz="1325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механические различия между слоями Земли влияют на скорость движений плит. Чем активнее обмен теплом и вещества в мантии, тем заметнее вулканизм и перестройки рельефа.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внутреннее строение влияет на поверхность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«как у врачей»: видим слои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задачниках Землю часто показывают в разрезе, где кору, мантию и ядро подписывают цветами. Такая модель помогает сравнить размеры слоёв и понять, почему внутренние границы отражают сейсмические волны.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модели: удобная картина для глубин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Землю изображают как набор вложенных «шариков» — подобно луковице. Это наглядно для расстояний от поверхности до границ слоёв и объясняет, почему с глубиной меняются давление и температура.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 подписями: как связи между слоями становятся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схемы показывают не только слои, но и связи: где поднимается вещество, а где оно опускается, и как это связано с движением плит. Благодаря подписям проще связать внутренние процессы с вулканами и землетрясениями.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Земли в учебнике и науке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6371 км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расстояние объясняет, почему внутренние слои изучают не прямым бурением, а сейсмическими и другими косвенными методами.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астрономо-геометрические данные о среднем радиусе Земли.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Земли расположен примерно на 6371 км от поверхности, поэтому добраться до него практически невозможно. Даже самые глубокие скважины оказываются лишь у верхней части коры.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— и целая «система»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коры, мантии и ядра, и каждый слой выполняет свою роль. Кора формирует поверхность, мантия поддерживает движение плит, а ядро создаёт тепло и магнитное поле. Благодаря этому возникают вулканы, землетрясения и горы.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2026-05-13T00:09:25Z</dcterms:created>
  <dcterms:modified xsi:type="dcterms:W3CDTF">2026-05-13T00:09:25Z</dcterms:modified>
</cp:coreProperties>
</file>