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Средняя 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Равнины, реки, фермы и города связывают внутренние районы США в единое целое.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Америка — это большой внутренний регион США, где рядом существуют города, фермы, реки и железные дороги. Его нельзя свести к одному штату или одному образу жизни.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Среднюю Америку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Средняя Америка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пояс США объединяет территории, где особенно заметны сельское хозяйство, промышленность и транспорт. Именно здесь расстояния, поля и дороги часто определяют повседневный ритм жизни.
</a:t>
            </a:r>
            <a:endParaRPr lang="en-US" sz="126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Midwest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Midwest чаще связывают с крупными городами, озёрами и промышленными центрами. Здесь плотнее сеть дорог, выше значение переработки сырья и сильнее городская экономика.
</a:t>
            </a:r>
            <a:endParaRPr lang="en-US" sz="126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равнины известны открытыми пространствами, прериями и большими сельскими территориями. Здесь больше всего видно, как климат и рельеф влияют на фермы и поселения.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ландшафта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Америка не выглядит одинаково: где-то доминируют аграрные районы, где-то — транспортные узлы и заводские города. Именно это разнообразие делает регион особенно важным.
</a:t>
            </a:r>
            <a:endParaRPr lang="en-US" sz="12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регион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358774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штаты
</a:t>
            </a:r>
            <a:pPr algn="l" indent="0" marL="0">
              <a:lnSpc>
                <a:spcPct val="100000"/>
              </a:lnSpc>
              <a:buNone/>
            </a:pPr>
            <a:r>
              <a:rPr lang="en-US" sz="3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региону обычно относят центральные штаты, среди которых Иллинойс, Айова, Миннесота и Висконсин. Именно они часто появляются на картах Средней Америки.
</a:t>
            </a:r>
            <a:endParaRPr lang="en-US" sz="1113" dirty="0"/>
          </a:p>
        </p:txBody>
      </p:sp>
      <p:sp>
        <p:nvSpPr>
          <p:cNvPr id="14" name="Text 3"/>
          <p:cNvSpPr txBox="1"/>
          <p:nvPr/>
        </p:nvSpPr>
        <p:spPr>
          <a:xfrm>
            <a:off x="2102077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32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и западнее выделяются Миссури, Небраска и Канзас. Эти территории часто связывают с сельским хозяйством, большими пространствами и важными транспортными маршрутами.
</a:t>
            </a:r>
            <a:endParaRPr lang="en-US" sz="1056" dirty="0"/>
          </a:p>
        </p:txBody>
      </p:sp>
      <p:sp>
        <p:nvSpPr>
          <p:cNvPr id="15" name="Text 4"/>
          <p:cNvSpPr txBox="1"/>
          <p:nvPr/>
        </p:nvSpPr>
        <p:spPr>
          <a:xfrm>
            <a:off x="3845380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Штаты равнин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штаты, включая Северную и Южную Дакоту, нередко включают в состав Великих равнин. Здесь особенно заметны фермы и открытые ландшафты.
</a:t>
            </a:r>
            <a:endParaRPr lang="en-US" sz="1210" dirty="0"/>
          </a:p>
        </p:txBody>
      </p:sp>
      <p:sp>
        <p:nvSpPr>
          <p:cNvPr id="16" name="Text 5"/>
          <p:cNvSpPr txBox="1"/>
          <p:nvPr/>
        </p:nvSpPr>
        <p:spPr>
          <a:xfrm>
            <a:off x="5588684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Средней Америки не являются строгими, поэтому в разных источниках список штатов немного отличается. Это нормальная особенность такого крупного региона.
</a:t>
            </a:r>
            <a:endParaRPr lang="en-US" sz="1167" dirty="0"/>
          </a:p>
        </p:txBody>
      </p:sp>
      <p:sp>
        <p:nvSpPr>
          <p:cNvPr id="17" name="Text 6"/>
          <p:cNvSpPr txBox="1"/>
          <p:nvPr/>
        </p:nvSpPr>
        <p:spPr>
          <a:xfrm>
            <a:off x="7331986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региона можно увидеть и густонаселённые города, и редкую сельскую сеть. Такое сочетание делает Среднюю Америку очень неоднородной по образу жизни.
</a:t>
            </a:r>
            <a:endParaRPr lang="en-US" sz="110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0069" y="3207624"/>
            <a:ext cx="3637670" cy="1325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природные зоны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больше лесов, озёр и более влажных ландшафтов. Эти природные условия влияют на размещение городов, сельских поселений и транспортных путей.
</a:t>
            </a:r>
            <a:endParaRPr lang="en-US" sz="1296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 и 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и южной части преобладают прерии и ровные равнины. Здесь удобнее располагать большие поля, длинные дороги и крупные сельскохозяйственные хозяйства.
</a:t>
            </a:r>
            <a:endParaRPr lang="en-US" sz="1296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влияет на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ровный рельеф помогает расширять поля, но делает регион зависимым от погоды и воды. Поэтому природные зоны здесь напрямую связаны с хозяйством.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реки и перевозки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Миссисипи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Миссисипи связывает внутренние районы с югом страны и исторически служила важным путём для зерна, древесины и других товаров, когда сухопутные дороги были слабее.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Миссури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Миссури помогает соединять западные равнины с более населёнными частями страны. Вдоль рек возникали пристани, склады и торговые пункты, укреплявшие региональную экономику.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сегодня речные маршруты важны для портов, переработки и внутренней торговли. Они дополняют железные дороги и автомагистрали, а не полностью заменяются ими.
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региона определяет, какие культуры выращивают и когда проводят полевые работы.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сельское хозяйство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много ферм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много плодородных земель, пригодных для кукурузы, сои и пшеницы. Поэтому сельское хозяйство здесь развивалось раньше и стало основой местной экономики.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 и свободные участки позволили создавать крупные хозяйства. Для них нужны техника, склады, элеваторы и удобные подъездные пути к дорогам.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сеть поселений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часто занимают большие площади, поэтому населённых пунктов между ними меньше, чем в прибрежных районах. Жизнь здесь сильнее связана с сезонами и урожаем.
</a:t>
            </a:r>
            <a:endParaRPr lang="en-US" sz="1216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рынками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 этом регионе тесно связано с рынками других штатов и стран. Урожай нужно быстро хранить, перевозить и перерабатывать.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заселялась Средняя Америка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заселение шло вдоль рек и старых торговых троп, а затем железные дороги ускорили рост новых поселений и вывоз сельскохозяйственной продукции.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строились железные дороги, тем быстрее росли поселения и расширялись рынки для зерна.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заселения Среднего Запада США и развитию железных дорог в XIX веке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особенно ярко показывают, как транспорт формирует жизнь региона.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«США: Средняя Америка»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города — Чикаго, Сент-Луис и Омаха — выросли благодаря узлам перевозок и торговли.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пояс и перемены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подъёма промышленности в XIX–XX веках здесь сложился «ржавый пояс». Города и заводские районы жили за счёт стали, машиностроения, вагонов и бытовой техники.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заводов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производство стало сокращаться и перемещаться, часть предприятий закрылась, а рабочие места исчезли. Это особенно сильно ударило по старым индустриальным городам и их пригородам.
</a:t>
            </a:r>
            <a:endParaRPr lang="en-US" sz="1005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перестройка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не исчез, а перестроился: усилились логистика, сервисы, образование и высокотехнологичное производство. Многие города ищут новые отрасли вместо старых фабрик.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наследие всё ещё заметно в железных дорогах, складах, портах и планировке городов. Оно помогает понять, почему Средняя Америка долго оставалась экономическим ядром страны.
</a:t>
            </a:r>
            <a:endParaRPr lang="en-US" sz="10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6225"/>
            <a:ext cx="3848986" cy="152261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живет в регионе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Средней Америки неоднородно: рядом живут жители мегаполисов, малых городов и сельских округов. Таблица показывает основные типы поселений и их роль.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разные образ жизни: городские, пригородные и сельские. Это влияет на школу, работу, транспорт и повседневные привычки людей.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и расселению Средней Америки (Midwest и Великие равнины)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культуры и традиции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переселение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переселенцы из Европы принесли в регион свои языки, кухню и религиозные обычаи. В деревнях и городах появились общины, связанные с немецкими, польскими и ирландскими традициями.
</a:t>
            </a:r>
            <a:endParaRPr lang="en-US" sz="1399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рост городов
</a:t>
            </a:r>
            <a:pPr algn="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миграция и новые волны иммиграции усилили афроамериканское и латиноамериканское присутствие. Города стали местами, где разные культуры особенно заметно смешивались.
</a:t>
            </a:r>
            <a:endParaRPr lang="en-US" sz="1291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культурное смешение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традиции видны в еде, музыке, школьных праздниках и городских фестивалях. Культурная карта региона остаётся живой и меняется вместе с населением.
</a:t>
            </a:r>
            <a:endParaRPr lang="en-US" sz="13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региона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3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заселение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Задолго до появления США здесь жили многие народы прерий и долин. Их хозяйство, охота и торговля были тесно связаны с реками, бизонами и сезонными перемещениями.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36060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Сиу, омаха и осейдж — одни из народов, чья история особенно связана с этим регионом. Их языки, обряды и знания о земле сохраняются и сегодня.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313347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и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коренных общин была переселена на новые территории в результате политики расширения США. Это изменило их жизнь, но не уничтожило культурную память и связь с родиной.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жизнь, спорт и ярмарки связаны между собой и часто задают ритм местного сообщества.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спорт и ярмарки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 местные вопросы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4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жителей важнее не общие лозунги, а то, как политика влияет на фермы, налоги и местные дороги. Решения оценивают по их пользе в повседневной жизни.
</a:t>
            </a:r>
            <a:endParaRPr lang="en-US" sz="1293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университеты часто становятся заметной темой обсуждения, потому что от них зависит будущее маленьких городов. Качество образования напрямую связано с тем, останутся ли семьи в регионе.
</a:t>
            </a:r>
            <a:endParaRPr lang="en-US" sz="126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Водоснабжение, мосты, ремонт дорог и сельская инфраструктура особенно важны для равнинных штатов. Без них сложнее перевозить урожай, добираться до работы и поддерживать жизнь небольших общин.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на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выборах жители часто сравнивают обещания с реальными результатами. Поэтому большое значение имеют конкретные вопросы: рабочие места, цены, безопасность и доступ к услугам.
</a:t>
            </a:r>
            <a:endParaRPr lang="en-US" sz="12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сегодня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Средней Америки держится на нескольких взаимосвязанных секторах. Сельское хозяйство остаётся основой многих районов, а крупные города сильны в транспорте, услугах и финансах.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не зависит от одной отрасли: он сочетает фермерство, переработку, перевозки и услуги. Это делает его экономику гибкой, но и уязвимой к погоде и рынкам.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экономической структуре Средней Америки и Великих равнин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9483" y="3304813"/>
            <a:ext cx="242287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вызовы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заводы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старых индустриальных городах число рабочих мест сократилось. Новые предприятия появляются не везде, поэтому часть районов ищет способы переобучить работников и привлечь бизнес.
</a:t>
            </a:r>
            <a:endParaRPr lang="en-US" sz="1382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молодёжи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малых городов молодёжь часто уезжает учиться и работать в более крупные центры. Из-за этого местные школы, магазины и службы сталкиваются с нехваткой людей.
</a:t>
            </a:r>
            <a:endParaRPr lang="en-US" sz="1382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засуха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 нехватка воды особенно опасны для фермеров на равнинах. Когда осадков мало, страдают посевы, пастбища и реки, от которых зависит транспорт и хозяйство.
</a:t>
            </a:r>
            <a:endParaRPr lang="en-US" sz="1382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 более резкая погода могут быстро повредить урожай, дороги и дома. Поэтому региону нужны надёжные дамбы, резервуары и продуманное управление землёй.
</a:t>
            </a:r>
            <a:endParaRPr lang="en-US" sz="13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география региона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40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Канзас и Небраска во многом определяются полями, элеваторами и сельскими дорогами. На больших пространствах особенно заметно, как фермы и погода задают ритм жизни.
</a:t>
            </a:r>
            <a:endParaRPr lang="en-US" sz="1140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Чикаго: город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 вырос как огромный узел дорог, железных дорог и озёрных перевозок. Здесь особенно хорошо видно, как транспорт связывает промышленные районы, склады и рынок страны.
</a:t>
            </a:r>
            <a:endParaRPr lang="en-US" sz="111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пересечении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Омаха и Сент-Луис стоят на важных пересечениях рек, мостов и торговых маршрутов. Эти города показывают, как один удачный узел может соединить фермы, заводы и дальние рынки.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Америка: регион, который связывает страну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Америка соединяет фермерские равнины, старые индустриальные города и важные транспортные пути. Её будущее зависит от воды, работы, людей и умения приспосабливаться к переменам.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2026-07-26T20:29:56Z</dcterms:created>
  <dcterms:modified xsi:type="dcterms:W3CDTF">2026-07-26T20:29:56Z</dcterms:modified>
</cp:coreProperties>
</file>