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Виват, Россия! Музыка 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России учат слышать Родину сердцем.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дома, в школе и на праздниках. Она помогает почувствовать гордость за страну, радость встречи и тепло родной земли. Сегодня узнаем, как песня рассказывает о России.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 звучит на важных событиях страны. Его исполняют на праздниках, церемониях и спортивных победах. Когда слышишь этот знакомый мотив, хочется встать прямо и слушать очень внимательно.
</a:t>
            </a:r>
            <a:endParaRPr lang="en-US" sz="966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торжественного момента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текст гимна написал Сергей Михалков, а музыку — Александр Александров. Вместе они создали произведение, в котором слышны сила, уважение и чувство единства. Это песня, которую узнают с первых звуков.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слова гимна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на официальных мероприятиях, в школе на торжественных линейках и в моменты общей радости. Он напоминает, что у страны есть общая история и общие ценности. Поэтому его слушают особенно внимательно.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торжественной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музыка обычно звучит уверенно и размеренно. Чёткий ритм помогает шагать как на параде, а широкая мелодия делает песню важной и красивой.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исполнение, ясные слова и смена тихих и громких мест создают чувство уважения. Так музыка словно говорит: «Слушай внимательно, это важный момент!»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композиторская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не имеют одного автора. Их создавали люди разных времён, а потом бережно передавали друг другу. Поэтому такие песни часто звучат как голос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композитора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Композиторскую песню сочиняет конкретный автор. У неё известны и композитор, и поэт. Но обе песни могут стать любимыми, если в них есть добрая мелодия.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звучат по-русски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балалайки треугольный корпус и звонкий, весёлый звук. Она часто играет в народных ансамблях и сразу напоминает о русской музыке.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звучит мягко и прозрачно. Её ясный тембр хорошо подходит для мелодий, которые хочется слушать и повторять.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 умеет петь вместе с голосом. Он помогает сопровождать песни и создаёт широкое, сильное звучание для плясок и хороводов.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любит весёлые ритмы и дружные песни. Её удобно брать на праздник, где хочется петь, притопывать и улыбаться.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песни и игры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Народные песни часто связаны с праздниками и играми. В них есть повторения, простые припевы и удобный ритм, поэтому их легко запомнить и спеть всем вместе.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фольклоре есть колыбельные, плясовые, протяжные и обрядовые песни. Каждая из них подходит для своего случая и помогает детям почувствовать живую народную традицию.
</a:t>
            </a:r>
            <a:endParaRPr lang="en-US" sz="1318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мелодия может напоминать бескрайнее поле или тихую равнину. В ней слышны плавные движения, мягкие краски и простор, будто музыка сама смотрит вдаль.
</a:t>
            </a:r>
            <a:endParaRPr lang="en-US" sz="847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в мелодии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звуки порой похожи на весенний ручей или весёлый ветер. А лёгкие, светлые аккорды напоминают снег, который блестит на солнце. Такая музыка словно рисует пейзаж без красок.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снег и ветер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нередко передавали в музыке пение птиц и шорох леса. Для этого они использовали тонкие, звонкие и очень подвижные звуки. Получается картина природы, которую можно не только увидеть, но и услышать.
</a:t>
            </a:r>
            <a:endParaRPr lang="en-US" sz="757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лесные тропинки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природе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 — рождение композитора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родился в 1840 году. Позже он стал одним из самых известных русских композиторов.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Балеты, любимые во всём мире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написал музыку к балетам «Лебединое озеро», «Щелкунчик» и «Спящая красавица». Эти произведения знают и любят на многих сценах мира.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поёт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Чайковского очень выразительные и певучие. Они помогают услышать богатство русской музыкальной культуры и её особую красоту.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и русская музыка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 о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впечатлений о Родине появляется песня.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— когда голоса звучат вместе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учит не только музыке, но и вниманию. Когда поёшь рядом с друзьями, хочется поддержать каждого и не сбиться с общего звучания.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хор звучит светло, звонко и радостно. Такой голос помогает передать дружбу, доброту и общий ритм, будто все шагают в одну сторону.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хоре особенно важны чёткие слова и спокойное дыхание. Если каждый поёт ясно, слушателям легко понять текст и почувствовать настроение песни.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— это не просто много голосов, а дружная команда певцов. Когда все начинают одновременно и внимательно слушают друг друга, песня звучит ровно и красиво.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праздника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песни о Родине звучат особенно торжественно. Они помогают детям и взрослым почувствовать важность момента, вспомнить о мире, дружбе и уважении к своей стране.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 светлые песни нужны и на школьных концертах, и на больших городских торжествах. Когда их поют вместе, праздник становится общим, тёплым и запоминающимся.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вместе работают слово и мелодия. В песне о Родине важно, чтобы они звучали уверенно, торжественно и с добрым чувством.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авторов у современного гимна России: поэт создал слова, а композитор — музыку.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 Российской Федерации
</a:t>
            </a:r>
            <a:endParaRPr lang="en-US" sz="3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символы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Гимн, хоровод, народная песня, балалайка и баян сразу напоминают о России. Эти образы часто появляются в концертах, фильмах и школьных выступлениях, поэтому их легко узнать.
</a:t>
            </a:r>
            <a:endParaRPr lang="en-US" sz="1458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музыкальные знаки сохраняют связь с прошлым и помогают почувствовать характер страны. Через них слышны широта, сила и душевность русской культуры.
</a:t>
            </a:r>
            <a:endParaRPr lang="en-US" sz="15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Певческая посадка и дыхание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Сядь или встань ровно, расправь плечи и не зажимай шею. Тогда дыхание будет свободным, а голос — спокойным и уверенным, без лишнего напряжения.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пением вдох делай тихо и быстро, будто аккуратно набираешь воздух в ладошки. Так хватит сил на длинную музыкальную фразу и красивое окончание.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нужно произносить чётко, а гласные тянуть ровно и мягко. Если все в хоре делают это вместе, песня звучит ясно, дружно и очень приятно.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придумал маленькие пьесы, похожие на музыкальные картинки из детской жизни. В них слышатся игры, прогулки и домашний уют. Такая музыка помогает ребёнку не только слушать, но и представлять, что происходит в каждом звуке.
</a:t>
            </a:r>
            <a:endParaRPr lang="en-US" sz="875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и его «Детский альбом»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в сказке «Петя и волк» дал каждому персонажу свой инструмент. Поэтому музыка сразу показывает, кто вышел на сцену: птица, кошка или волк. Слушать такую сказку особенно интересно, потому что у каждого героя свой голос.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и музыкальные герои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произведения русских композиторов учат различать тембры, запоминать мелодию и замечать настроение. Ребёнок словно открывает музыкальный словарь, где каждый звук что-то рассказывает. Это помогает слушать внимательнее и понимать музыку глубже.
</a:t>
            </a:r>
            <a:endParaRPr lang="en-US" sz="87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становится уроком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и детская музыка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послушай, какая у песни мелодия: плавная она или скачет, будто по ступенькам. Это помогает понять, спокойная музыка или весёлая.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 на темп и громкость. Быстрая музыка может звучать празднично, а тихая — задумчиво и мягко, как вечерний разговор.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уловить повторяющиеся части. Когда знакомый напев возвращается, его легче запомнить, а песня становится ближе и понятнее.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заметить, какие инструменты или голоса звучат впереди, а какие только поддерживают мелодию. Так легче услышать характер всей песни.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769925" y="1536900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Школьные песни о России нередко соединяют стихи, игру на инструментах и хоровое пение. Когда все участвуют вместе, класс поёт дружно и чувствует себя одной командой.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4575" y="1536848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Дома песня часто звучит вместе с родителями, а в школе — на линейках, концертах и классных праздниках. Так музыка становится частью обычной жизни и тёплых семейных встреч.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78300" y="341775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школе и дома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о России важны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песни передавались от старших к младшим. В них сохранялись рассказы о жизни, природе, героях и труде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исполнение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песни зазвучали в школах, на праздниках и в семьях. Их пели хором, чтобы каждый мог почувствовать себя частью общего дела.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песни о России помогают детям любить свой дом, класс, город и страну. Они соединяют прошлое и настоящее в одном добром звучании.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Виват, Россия! Музыка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звучит по-разному, но всегда узнаваемо: в гимне, народной песне и хоре. Эти мелодии напоминают о силе, доброте и красоте нашей страны, а ещё — сближают людей.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2026-05-24T19:37:39Z</dcterms:created>
  <dcterms:modified xsi:type="dcterms:W3CDTF">2026-05-24T19:37:39Z</dcterms:modified>
</cp:coreProperties>
</file>