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 уровни организации жизни: ключевые темы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раскрывается через отличия и уровни, от молекул до биосферы.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жизни развивались с древности. Сейчас наука изучает её сложность, раскрывая уровни организации — от молекул до биосферы, что позволяет понять основные принципы живых систем.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античности к современности: исследование жизни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живого: ключевые характеристики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источник энергии и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постоянно преобразует вещества и энергию, обеспечивая работу клеток и рост организма. Например, растения через фотосинтез создают питательные вещества, словно маленькие фабрики.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Размножение: сохранение жизни во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способны создавать потомство, обеспечивая продолжение рода. Клеточное деление, появление новых организмов — воплощение этой способности.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и раздражимость: реакция на мир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отвечают на изменения окружения — например, мимоза сворачивает листочки при прикосновении, а цветы раскрываются под светом, показывая чувствительность к внешним раздражителям.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позволяет клеткам получать нужные элементы и энергию, преобразуя их для жизнедеятельности.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растений и дыхание у животных — примеры уникальных процессов обмена веществ в живых организмах.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приводят к нарушению гомеостаза и угасанию жизни, что подчёркивает его важность.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основа жизни и энергии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размножения и наследственности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гарантирует появление нового поколения и сохранение биологических видов во времени.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через гены и ДНК обеспечивает передачу признаков от родителей к потомкам.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окрашивание шерсти у животных и схожие черты лица у людей — примеры наследственной информации.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болезни передаются потомству, показывая влияние наследственных факторов на здоровье.
</a:t>
            </a:r>
            <a:endParaRPr lang="en-US" sz="9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простого увеличения массы до появления новых органов — эмбриональный рост сопровождается сложным развитием.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100+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средней школы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этапов проходит организм от зародыша до взрослого состояния, сигнализируя усложнение строения и функций.
</a:t>
            </a:r>
            <a:endParaRPr lang="en-US" sz="215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и адаптация: как живое реагирует на мир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 сигнал для цветов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раскрывают венчики на свету, показывая способность замечать внешние изменения и соответствовать им изменением формы и поведения.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Мимоза — живое чутьё на прикосновения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малейшем касании листья мимозы быстро складываются, демонстрируя механизм быстрой реакции на раздражитель для защиты от вредителей.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Сезонное изменение окраски у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меняют шерсть по сезонам — в холодное время становится светлее для маскировки, что является примером адаптации к условиям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живых организмов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Дискретность проявляется в том, что организмы состоят из клеток — отдельных структурных единиц.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— это согласованное взаимодействие всех частей организма для эффективной работы.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пищеварительная, дыхательная и кровеносная системы человека совместно обеспечивают поддержание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 жизни: ключевые компоненты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Белки: строительные и функциональные молекулы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выполняют множество ролей — от формирования клеточных структур до катализирования химических реакций, обеспечивая жизненно важные процессы.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ДНК: хранитель наследственной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ДНК содержит генетический код, определяющий характеристики организма и передающий информацию будущим поколениям.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клетка окружена мембраной, регулирующей обмен веществ с внешней средой.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находится цитоплазма, где происходят химические реакции, обеспечивающие активность клетки.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или нуклеоид управляет функциями клетки, сохраняя генетический материал.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самостоятельны, а многоклеточные образуют ткани и органы, создавая сложные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тканей у растений и животных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 покровные ткани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ткани обеспечивают рост растения, активно делясь клетками. Покровные ткани защищают растение от внешних воздействий и препятствуют потере влаги. На микрофотографиях видно, как эти ткани различаются по структуре и функциям.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ткани животных: поддержка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покрывает тело и органы, служит барьером. Соединительная обеспечивает поддержку, мышечная — движение, а нервная ткань отвечает за реакции организма. Микрофотографии демонстрируют их уникальное 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органов в организме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состоят из разных тканей, которые вместе обеспечивают жизненно важные функции, например, сердце перекачивает кровь для снабжения тканей кислородом и питательными веществами.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обеспечивают обмен газов: насыщают кровь кислородом и выделяют углекислый газ, поддерживая дыхательный процесс и гомеостаз организма.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растения поглощает воду и минеральные соли из почвы, обеспечивая питание и рост, а также закрепляет растение в земле.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и взаимодействие систем организма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Организменный уровень как целостная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Организменный уровень объединяет все органы и системы, обеспечивая согласованную работу организма. Это позволяет живому существу поддерживать гомеостаз и адаптироваться к окружающей среде.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организмов и их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разных организмов — человек с его сложной системой органов, ель с древесными структурами, лягушка с системой дыхания и инфузория, одноклеточный организм — показывают разнообразие форм и функций живого.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популяций и видов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группа особей одного вида, живущих вместе и способных к размножению, например, стая серых ворон на определённой территории России.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представляет собой совокупность популяций, обладающих общими наследственными признаками и способных свободно скрещиваться.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стабильность вида поддерживается за счёт обмена генами внутри популяций и сохранения адаптаций к среде.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видов: сосна с различными популяциями, приспособленными к разным климатическим условиям, что обеспечивает видовое разнообразие.
</a:t>
            </a:r>
            <a:endParaRPr lang="en-US" sz="9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экосистемы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Производители: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экосистемы составляют растения, которые превращают солнечный свет в энергию через фотосинтез, создавая органическое вещество.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Консументы: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потребляют растения и друг друга, перемещая энергию и вещества по пищевым цепям внутри экосистемы.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Разрушители: грибы и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органические остатки, возвращая питательные вещества в почву и поддерживая круговорот веществ.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круговороты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между производителями, консументами и разрушителями обеспечивает устойчивость экосистемы и непрерывность жизненных процессов.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Биомные сообщества в биосфере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биомов в поддержании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Биомы — крупные сообщества живых организмов и условий обитания, такие как тундра, леса и пустыни. Каждый биом характеризуется уникальными растениями и животными, адаптированными к климату и почвам.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как единая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все экосистемы планеты, поддерживая круговорот веществ и энергии. Карта биомов позволяет понять географическое распределение жизни на Земле и её устойчивость.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уровней организации жизни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уровня организации усложняется количество уникальных характеристик, отражающих интеграцию и новые функции живых систем.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демонстрируют, что высшие уровни организации характеризуются более сложными и разнообразными процессами, объединяющими множество компонентов.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2024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938175"/>
            <a:ext cx="4867800" cy="1554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признаков жизни у разных организмов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основные признаки жизни выражены у растений, животных, грибов и бактерий, иллюстрируя их сходства и различия.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организмы обладают основными признаками жизни, но проявления отличаются в зависимости от типа и среды обитания.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уровней организации жизни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1998925"/>
            <a:ext cx="14289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молекулах, например мутации, влияют на функционирование клеток и наследственные признаки.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147943" y="1998925"/>
            <a:ext cx="14289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изменения влияют на ткани и органы, определяя состояние и функции организма.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82763" y="1998925"/>
            <a:ext cx="14289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Функционирование органов обеспечивает жизнеспособность организма в целом.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617596" y="1998925"/>
            <a:ext cx="14289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Популяционно-видовой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изменения организма отражаются на популяциях и видах, влияя на их адаптацию.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352425" y="1998925"/>
            <a:ext cx="14289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Экосистемный и биосферный уровни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популяциях могут влиять на экосистемы и биосферу, изменяя круговороты веществ и энергию.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и многообразие жизни на Земле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признаков и уровней организации жизни помогает осознать сложность живых систем и важность их сохранения для устойчивого развития природы.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2026-05-09T21:40:18Z</dcterms:created>
  <dcterms:modified xsi:type="dcterms:W3CDTF">2026-05-09T21:40:18Z</dcterms:modified>
</cp:coreProperties>
</file>