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Биографическая энциклопедия музыкантов: как по жизни человека читать историю музыки
</a:t>
            </a:r>
            <a:endParaRPr lang="en-US" sz="2971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музыканта открывает путь к пониманию истории музыки.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биографии нужны на уроках музыки
</a:t>
            </a:r>
            <a:endParaRPr lang="en-US" sz="2417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помогает увидеть, кто создал произведение, в какую эпоху он жил и какие события повлияли на его творчество. Так музыка становится понятнее, а имена композиторов и исполнителей запоминаются легче.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сведения содержит биографическая статья о музыканте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статья начинается с имени, дат жизни, места рождения, профессии и музыкального образования. Эти сведения помогают сразу понять, кем был человек и в каком культурном мире он формировался.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приводятся главные произведения, жанры, учителя, первые успехи, премьеры и награды. Для композитора особенно важны сочинения, которые стали известны широкой публике и повлияли на развитие музыки.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речь идёт об исполнителе, добавляются данные о концертах, конкурсах, оркестрах и коллективах. Такая информация показывает не только талант, но и масштаб творческой деятельности.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структура делает энциклопедию удобной для поиска, сравнения и проверки сведений о музыкантах.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7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издания, архивы, музейные материалы, программы концертов, официальные сайты театров и филармоний.
</a:t>
            </a:r>
            <a:endParaRPr lang="en-US" sz="1017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энциклопедии помогают быстро находить нужную информацию и сопоставлять разных музыкантов.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биографической энциклопедии по музыке
</a:t>
            </a:r>
            <a:endParaRPr lang="en-US" sz="1961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страница о композиторе или исполнителе
</a:t>
            </a:r>
            <a:endParaRPr lang="en-US" sz="1857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краткая справка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часто размещают портрет, основные даты и несколько строк о жизни музыканта. Такая подача сразу задаёт исторический фон и помогает связать имя с конкретной эпохой и страной.
</a:t>
            </a:r>
            <a:endParaRPr lang="en-US" sz="1244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 факты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биографией обычно перечисляют самые известные сочинения и 5–7 заметных фактов о творческом пути. Это позволяет быстро увидеть, чем именно прославился автор или исполнитель.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из музыкальной среды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инструментов, рукописей, театров и концертных залов делают статью наглядной. Они показывают, что биография связана не только с текстом, но и с реальной культурной жизнью.
</a:t>
            </a:r>
            <a:endParaRPr lang="en-US" sz="1129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страница о композиторе или исполнителе
</a:t>
            </a:r>
            <a:endParaRPr lang="en-US" sz="1857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биографическая статья о музыканте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основана на проверке источников и точной верификации фактов.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тематических разделов биографических музыкальных энциклопедий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профессии чаще всего представлены в энциклопедии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показывает музыку как совместный труд людей разных профессий и ролей.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композиторы и исполнители, но значимы и исследователи, и педагоги, сохраняющие музыкальную традицию.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справочник попадают те, чьё влияние подтверждено произведениями, концертной практикой или школой учеников. Важен не только талант, но и заметный след в истории музыки.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значение имеют композиторы и исполнители, чьи имена связаны с известными жанрами, премьерами или победами на конкурсах. Их творчество легко проверить по документам и записям.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энциклопедию включают педагогов и музыковедов, если их работа изменила обучение, исследование или понимание музыки. Такой вклад может быть не менее важным, чем сценический успех.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источники обязательны: без архивов, изданий и официальных сведений биографию нельзя считать полной. Энциклопедия опирается на факты, а не на случайные рассказы.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8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энциклопедию включают именно этих людей
</a:t>
            </a:r>
            <a:endParaRPr lang="en-US" sz="1884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97030"/>
            <a:ext cx="481766" cy="3854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эпоха влияет на жизнь и творчество музыканта
</a:t>
            </a:r>
            <a:endParaRPr lang="en-US" sz="2023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Дворы и покровители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старые эпохи музыканты часто зависели от дворов, храмов и знатных покровителей. Это определяло, где они работали и какие жанры могли развивать.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 концертные залы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театров и концертных площадок музыка стала звучать для более широкой публики. У композиторов появилось больше возможностей для опер, симфоний и публичных выступлений.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инструменты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совершенствование инструментов расширяло звучание оркестра и влияло на стиль произведений. Музыканты начинали писать иначе, учитывая новые тембры и технические возможности.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и радио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Нотная печать, радио и другие средства распространения делали музыку доступнее. Благодаря этому произведения быстрее становились известными в разных странах и городах.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и памятные места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композитора, фотография дома-музея или памятника сразу связывают текст с реальным человеком. Такие изображения помогают лучше представить эпоху и личность музыканта.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сценические изображения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Афиши, страницы рукописей и сцены из постановок показывают живую историю музыкального произведения. По ним легче понять, как музыка существовала на сцене и в печати.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Иллюстрации, которые помогают понять музыкальную биографию
</a:t>
            </a:r>
            <a:endParaRPr lang="en-US" sz="1695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профессии помогают увидеть музыку как совместный труд авторов, исполнителей, педагогов и исследователей.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тематических разделов биографических музыкальных энциклопедий.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музыкантов для разных разделов энциклопедии
</a:t>
            </a:r>
            <a:endParaRPr lang="en-US" sz="1766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включает музыкантов разных профессий, чтобы показать, как многогранно устроена музыкальная культура.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музыкальных биографических энциклопедий; без привязки к одной статистической базе.
</a:t>
            </a:r>
            <a:endParaRPr lang="en-US" sz="82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эпохи, представленные в биографиях
</a:t>
            </a:r>
            <a:endParaRPr lang="en-US" sz="197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эпоха к нашему времени, тем больше сохраняется документов, записей и свидетельств о музыкантах.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роста отражает усиление документированности и расширение музыкальной среды в более поздние эпохи.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биография показывает, где учился и жил музыкант, какие события и люди формировали его взгляды.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произведения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становится понятнее, почему появляются определённые жанры, темы и образы в симфониях, операх, балетах или песнях.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смысл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биография связывает произведение с эпохой, помогая увидеть, как личный опыт превращается в музыку, значимую для слушателей.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биографий в изучении музыкальных произведений
</a:t>
            </a:r>
            <a:endParaRPr lang="en-US" sz="1816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 о музыкантах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основана на сравнении энциклопедических, архивных и официальных источников.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биографиях особенно запоминаются первые выступления, любимые инструменты и необычные способы работы. Эти детали помогают представить музыканта не только как автора, но и как живого человека.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энциклопедии важны только подтверждённые факты: письма, мемуары, афиши, архивы и официальные документы. Именно они делают рассказ достоверным и полезным для учебы.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детали музыкальных биографий
</a:t>
            </a:r>
            <a:endParaRPr lang="en-US" sz="2278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форм энциклопедических изданий и электронных ресурсов, 2020-е годы.
</a:t>
            </a:r>
            <a:endParaRPr lang="en-US" sz="923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подачи музыкальных биографий в энциклопедии
</a:t>
            </a:r>
            <a:endParaRPr lang="en-US" sz="1807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подходят для разных задач: быстро узнать факт, сравнить музыкантов или услышать фрагмент произведения.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форматов доступно, тем легче связать биографию с музыкой, изображениями и источниками.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Биографическая энциклопедия музыкантов в цифровую эпоху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стал точнее: можно находить статьи по имени, стране, инструменту, жанру и годам жизни, не просматривая весь справочник.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статьи часто связаны с аудиозаписями, видео, картами гастролей и другими материалами, которые помогают лучше представить творческий путь музыканта.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цифровом формате главным остаётся контроль точности: данные проверяют по надёжным источникам, чтобы избежать ошибок и неточностей.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даёт надёжную основу для учёбы, но для полного понимания нужны дополнительные источники и подробное чтение.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особенностей биографических музыкальных энциклопедий и справочников.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удобна для быстрого знакомства с музыкантом, но не заменяет глубокое исследование его творчества.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музыкальных биографических энциклопедий
</a:t>
            </a:r>
            <a:endParaRPr lang="en-US" sz="1695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09" y="1471987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474" y="1485537"/>
            <a:ext cx="443700" cy="3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754" y="1471987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2000" y="397625"/>
            <a:ext cx="6627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музыкальную биографию ценной для школьного изучения
</a:t>
            </a:r>
            <a:endParaRPr lang="en-US" sz="1695" dirty="0"/>
          </a:p>
        </p:txBody>
      </p:sp>
      <p:sp>
        <p:nvSpPr>
          <p:cNvPr id="11" name="Text 1"/>
          <p:cNvSpPr txBox="1"/>
          <p:nvPr/>
        </p:nvSpPr>
        <p:spPr>
          <a:xfrm>
            <a:off x="596800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даты, названия произведений и проверенные факты помогают доверять статье и использовать её в учебной работе без сомнений.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3392467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структура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изложение делает биографию удобной для чтения: школьнику легче выделить главное и быстро запомнить ключевые сведения.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165649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образ личности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Интересные, но подтверждённые детали показывают труд, поиск и вдохновение музыканта, благодаря чему история звучит убедительно и запоминается.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Биографическая энциклопедия — карта музыкальной культуры
</a:t>
            </a:r>
            <a:endParaRPr lang="en-US" sz="3512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Биографическая энциклопедия соединяет жизнь человека, его музыку и эпоху. Она помогает школьникам видеть, как культура создаётся усилиями многих талантливых людей.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2026-05-25T00:32:54Z</dcterms:created>
  <dcterms:modified xsi:type="dcterms:W3CDTF">2026-05-25T00:32:54Z</dcterms:modified>
</cp:coreProperties>
</file>