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охрана видов: почему это связано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 — основа выживания видов и их будущей эволюции.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сохранение генофонда стало острой задачей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многих видов сокращается, ареалы дробятся, а изолированные популяции теряют обмен генами. В результате уменьшается наследственное разнообразие и растёт уязвимость к болезням, изменениям климата и вымиранию.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сочетания аллелей создают основу различий между особями одного вида и их устойчивостью к среде.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аллеля каждого гена обычно присутствуют у диплоидных организмов, формируя наследственную вариативность популяции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биология: школьный курс, раздел о наследственности и изменчивости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 основа адаптации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аллели могут повышать переносимость засухи, холода или недостатка пищи. Благодаря этому одна и та же популяция сохраняет жизнеспособность в меняющихся природных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помогает части особей противостоять паразитам и инфекциям. Если в популяции много вариантов генов, выше шанс, что хотя бы часть особей выживет при вспышке болезни.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разные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популяция может успешно существовать в нескольких типах местообитаний, потому что отдельные генетические варианты дают преимущество в разных внешних условиях.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не только численности, но и разнообразия наследственных признаков делает вид более устойчивым к внезапным изменениям и снижает риск необратимой потери приспособленности.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уменьшающие генофонд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сокращается и дробится ареал, тем быстрее популяции теряют редкие аллели и способность к восстановлению.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потеря среды и изоляция популяций: они одновременно уменьшают численность и прерывают обмен генами.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 материалам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 генетический дрейф в малых популяциях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близкородственном скрещивании возрастает вероятность, что потомство получит одинаковые вредные рецессивные аллели от обоих родителей. Это повышает риск наследственных нарушений и снижает жизнеспособность.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популяциях частоты аллелей могут меняться случайно, без связи с полезностью признака. Из-за этого редкие варианты нередко исчезают даже тогда, когда они не вредны.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популяции уязвимы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особей мало, каждый случайный спад численности сильнее отражается на генофонде. Потери наследственных вариантов становятся ощутимыми уже за несколько поколений.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 ведёт к накоплению наследственных проблем, ухудшению размножения и ослаблению популяции. Чем меньше генофонд, тем труднее виду пережить новые угрозы.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генетические риски для вида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процессы сокращают наследственное разнообразие и почему они опасны для долгосрочного выживания вида.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риска действуют по-разному, но сходятся в одном: они уменьшают разнообразие и ухудшают приспособленность популяции.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биология: материалы по популяционной генетике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узкого горлышка на примере популяции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остаются немногие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эпидемия или массовый отлов могут резко сократить численность до нескольких десятков особей. В живых остаётся лишь часть исходного генофонда, поэтому восстановление численности начинается с очень бедной генетической базы.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растёт быстрее, чем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может довольно быстро увеличиться внешне, но это не означает возвращения утраченных аллелей. Если выжившие особи были близкородственны, восстановившаяся группа ещё долго остаётся генетически однообразной и уязвимой.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организуется охрана вида на практике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переход от оценки состояния вида к восстановлению и контролю результатов.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714" y="2128317"/>
            <a:ext cx="2184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генофонда ex situ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редких животных вне природы и позволяют поддерживать размножение, если в дикой среде вид уже слишком малочислен. Это временный резерв для будущего восстановления популяции.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редкие растения, изучают их биологию и помогают поддерживать коллекции, которые могут стать источником материала для возвращения вида в природу.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возможность хранить семена при контролируемых условиях длительное время. Такой запас особенно ценен для видов, чьи природные местообитания быстро сокращаются.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сохранять сперму, яйцеклетки и эмбрионы при сверхнизких температурах. Это помогает уберечь генетический материал даже тогда, когда живых особей осталось очень мало.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резерв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 situ создаёт запас наследственного материала на случай катастроф, болезней и исчезновения локальных популяций. Однако такие меры должны дополнять охрану природы, а не заменять её.
</a:t>
            </a:r>
            <a:endParaRPr lang="en-US" sz="9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situ и ex situ: два подхода к охране видов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дополняют друг друга: один сохраняет жизнь вида в природе, другой даёт время для восстановления и снижения риска вымирания.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situ сильнее сохраняет природные процессы, ex situ — запасной генетический ресурс; вместе они дают наиболее устойчивый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и генетическая совместимость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выпуском особей уточняют, из какой популяции они происходят и насколько их наследственные признаки соответствуют местным условиям. Это помогает избежать утраты локальных адаптаций и снижения приспособленности.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Отбирают только жизнеспособных животных или растения без признаков опасных заболеваний и тяжёлых нарушений развития. Такой контроль уменьшает риск заноса инфекции и повышает шансы на успешное размножение после выпуска.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позволяют понять, насколько особи близки к местной популяции и не приведут ли они к нежелательному смешению слишком далёких линий. Особенно это важно для редких и изолированных групп.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подходящую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генетически совместимые особи не приживутся без кормовой базы, укрытий и безопасных мест размножения. Поэтому реинтродукцию планируют только после восстановления условий, необходимых для устойчивой жизни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генетического мониторинга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помогают вовремя заметить снижение разнообразия и оценить, насколько эффективно сохраняется вид.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гетерозиготность и хороший поток генов обычно указывают на более устойчивую популяцию, а рост инбридинга и падение эффективной численности — на угрозу для генофонда.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таблица по теме генетического мониторинга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Красная книга показывает приоритеты охраны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ещё есть, но его уже мало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ареала такие виды выглядят как редкие островки на большой территории. Это сигнал, что популяция стала уязвимой: достаточно одной потери местообитания, чтобы исчезли последние устойчивые группы.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редкость одинакова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сокращаются постепенно, другие уже находятся на грани исчезновения. Красная книга помогает различать эти ситуации, чтобы первыми защищать самые рискованные популяции и их локальные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Охраняют не только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редкого животного или растения важна, но ещё важнее понять, где оно живёт и с кем связано. Иногда под защиту приходится брать не один вид, а целый участок ареала и его экологическое окружение.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исчезновение видов опасно для экосистем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даже одной функциональной группы может изменить структуру сообщества далеко за пределами одного биотопа.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вид для связей в экосистеме, тем сильнее его исчезновение нарушает устойчивость всей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84492"/>
            <a:ext cx="194700" cy="17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93146"/>
            <a:ext cx="194700" cy="1557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 сохранение генофонда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сохраняют природные местообитания, где виды продолжают жить и размножаться без сильного хозяйственного давления. Это основа для поддержания естественного генофонда.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оценивают численность, генетическое разнообразие и состояние среды, чтобы вовремя заметить опасное снижение устойчивости популяций и предложить меры до критического ухудшения ситуации.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снижают равнодушие к природе, уменьшают риск браконьерства и помогают людям понять, почему исчезновение даже одного вида влияет на целую экосистему.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добровольцев, соблюдение экологических ограничений и разумная хозяйственная нагрузка делают охрану видов постоянной практикой, а не разовой акцией.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Питомники и разводные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хозяйства помогают сохранять редкие виды в контролируемых условиях, поддерживать племенные линии и при необходимости готовить особей к возвращению в природу.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угрозы к восстановлению популяции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изменений в численности и генетическом состоянии вида и путь к его восстановлению.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научные вопросы охраны видов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спасать в первую 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ресурсов мало, приходится выбирать между видами с высокой угрозой исчезновения и теми, чья потеря сильнее повлияет на экосистему. Такой выбор требует прозрачных критериев и ответственности.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граница вмешательства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одной стороны, природе нужно давать возможность развиваться самостоятельно. С другой — при резком падении численности без помощи человек может утратить вид навсегда, поэтому иногда активные меры неизбежны.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чём основано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Эмоций недостаточно: нужны данные о численности, генетическом разнообразии, состоянии местообитаний и динамике угроз. Только так можно понять, какая мера действительно повысит шансы на выживание.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одного редкого вида не должна полностью вытеснять защиту целых экосистем. Наиболее разумный подход — искать меры, которые одновременно помогают нескольким видам и сохраняют среду их обитания.
</a:t>
            </a:r>
            <a:endParaRPr lang="en-US" sz="11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эффективных мер охраны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решают разные задачи: одни сохраняют среду, другие восстанавливают связи между популяциями и поддерживают численность.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территориальной охраны, восстановления среды и поддержания связи между изолированными группами.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таблица по природоохранным мерам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начинается с сохранения их наследственного разнообразия: именно оно даёт природе запас прочности, помогает адаптироваться и сохраняет возможность эволюции для будущих поколений.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генофонда — условие будущего биоразнообразия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2026-06-01T19:18:23Z</dcterms:created>
  <dcterms:modified xsi:type="dcterms:W3CDTF">2026-06-01T19:18:23Z</dcterms:modified>
</cp:coreProperties>
</file>