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Инсталляция программ: что происходит при установке и 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переносит программу на устройство и настраивает её для работы. Разберём способы, требования, лицензии и безопасность.
</a:t>
            </a:r>
            <a:endParaRPr lang="en-US" sz="34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не запускается «сама по себе»: ей нужны файлы, настройки и зависимости, которые создаются при установке. Важно учитывать версию ОС, разрядность x86/x64, свободное место и права пользователя. Частые ошибки — несовместимость, нехватка ресурсов, повреждённый файл или загрузка с сомнительного источника.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установка программ связана с устройством и операционной системой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Windows чаще всего используют установочные файлы .exe и .msi: именно они управляют копированием файлов и регистрацией программы в системе. Пользователю остаётся выбрать параметры установки.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macOS применяют форматы .dmg и .pkg, а для Linux — .deb и .rpm в составе дистрибутивов. Эти форматы учитывают особенности системы и её способ управления программами.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установщиков встречаются портативные версии без «полной» установки и приложения из магазинов: Microsoft Store, App Store и Google Play. В школьной среде особенно ценны официальные источники.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распространения программ
</a:t>
            </a:r>
            <a:endParaRPr lang="en-US" sz="2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766826"/>
            <a:ext cx="4151400" cy="1513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установочного файла выбирается под платформу и механизм управления программами в ней.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тип программы устанавливается по-разному: формат напрямую связан с ОС и уровнем системного контроля.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форматы установки программ и их особенности
</a:t>
            </a:r>
            <a:endParaRPr lang="en-US" sz="2118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Документация Microsoft, Apple и Linux-дистрибутивов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установка программы: последовательность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установки учитывает источник, совместимость, согласие с лицензией и нужные системные действия.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установки показывает понятные этапы: приветствие, лицензионное соглашение, выбор каталога и завершение. По этим шагам можно понять, что именно делает установщик и сколько шагов осталось.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мастера установки и его основные элементы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которые помогают понять процесс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обычно присутствуют кнопки Next, Back и Cancel, поле с путём к папке, индикатор выполнения и список компонентов. Меняя параметры на ранних страницах, вы заранее влияете на результат установки.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видно на экране мастера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74691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требования и совместимость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Проверяются поддерживаемая архитектура и характеристики устройства, чтобы программа смогла работать с нужными системными библиотеками и инструкциями процессора.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Процессор и архитектура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Оцениваются объём оперативной памяти и свободное место на накопителе. При нехватке ресурсов установка может прерваться, а работа — стать медленной.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диск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Учитывается наличие нужных компонентов и драйверов. Их отсутствие часто приводит к сообщениям о недостающих библиотеках или невозможности запустить программу.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Драйверы и зависимости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игр, редакторов и видеомонтажа особенно важны видеокарта и графические технологии. Несоответствие приводит к ошибкам запуска и снижению производительности.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графики и игр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помогает не «переустановка ради переустановки», а внимательная диагностика условий: источник файла, совместимость, права и наличие конфликтов.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ошибок связана с окружением и состоянием устройства, поэтому правильная подготовка снижает риск почти всегда.
</a:t>
            </a:r>
            <a:endParaRPr lang="en-US" sz="1494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типовые причины из справок производителей ОС и программ (точные доли зависят от конкретной ситуации).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установка программ заканчивается ошибкой
</a:t>
            </a:r>
            <a:endParaRPr lang="en-US" sz="24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бывают бесплатными, условно-бесплатными, коммерческими и с открытым исходным кодом. Лицензия описывает, что разрешено пользователю и как именно можно применять продукт.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Лицензии и правила использования программ
</a:t>
            </a:r>
            <a:endParaRPr lang="en-US" sz="2443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часто применяются образовательные лицензии: они позволяют ставить нужные приложения в компьютерных классах и на учебных устройствах по правилам, заданным организацией.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 разницу между «поставить программу» и «разрешено использовать»: разные версии и пакеты могут иметь разные условия. Поэтому при установке полезно читать лицензионное соглашение.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Лицензия определяет число устройств, срок использования, возможность изменения кода и передачи программы другому человеку. Эти условия напрямую влияют на то, где и как программа может быть установлена.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установка: только проверенные источники
</a:t>
            </a:r>
            <a:endParaRPr lang="en-US" sz="2156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надёжные источники установки — официальный сайт разработчика и встроенные магазины приложений. Они помогают избежать подмены файлов и снижают риск загрузки модифицированных сборок с вредоносными добавками.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представляют пиратские сборки, сайты с подменёнными файлами, архивы без цифровой подписи и программы, которые меняют поведение устройства. Полезные признаки безопасности — HTTPS, подпись издателя и предупреждение о неизвестном источнике загрузки.
</a:t>
            </a:r>
            <a:endParaRPr lang="en-US" sz="14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установочного файла перед запуском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проверки: официальный источник → сверка данных → проверка подписи/суммы → антивирус → соответствие архитектуре → установка только после подтверждения целостности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операционных систем установка требует повышенных прав, потому что создаются системные папки, службы, записи в реестре и элементы автозапуска.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повышенных прав возникает, когда программа должна изменить системные параметры и создать элементы, доступ к которым ограничен.
</a:t>
            </a:r>
            <a:endParaRPr lang="en-US" sz="1621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работы установщиков в Windows (UAC) и macOS (запрос пароля администратора) по официальной документации и типовым сценариям установки.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метода учитывают, что установка «под ключ» обычно содержит больше компонентов, а минимальные варианты позволяют работать быстрее и экономнее, но требуют внимательной настройки.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контроля и точнее подбор компонентов, тем меньше лишних файлов и зависимостей, а в учебных и рабочих средах преимущество получают стандартизируемые варианты.
</a:t>
            </a:r>
            <a:endParaRPr lang="en-US" sz="1353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распространения ПО и подходов к установке на платформах Windows/macOS/Linux/мобильных ОС, без привязки к конкретной версии отдельных программ.
</a:t>
            </a:r>
            <a:endParaRPr lang="en-US" sz="1066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установки по степени контроля и объёму
</a:t>
            </a:r>
            <a:endParaRPr lang="en-US" sz="27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Обновления, патчи и исправления после установки
</a:t>
            </a:r>
            <a:endParaRPr lang="en-US" sz="2525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проверяет наличие доступных обновлений и может предложить установить исправления, которые вышли после релиза. Это помогает закрыть уязвимости и устранить обнаруженные ошибки.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установки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обычно устанавливают обновления, направленные на безопасность. Они уменьшают риск взлома и вредоносного воздействия, потому что устраняют конкретные уязвимости в коде.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Патчи безопасности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выходят небольшие обновления для стабильности: исправляются сбои, улучшается совместимость и производительность. Иногда добавляются полезные функции без смены «большой» версии.
</a:t>
            </a:r>
            <a:endParaRPr lang="en-US" sz="117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Исправления ошибок и улучшения
</a:t>
            </a:r>
            <a:endParaRPr lang="en-US" sz="1145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выходит крупная версия, требуется более внимательная установка: проверяют системные требования и совместимость с учебными проектами. При необходимости откатывают изменения или синхронизируют настройки.
</a:t>
            </a:r>
            <a:endParaRPr lang="en-US" sz="1095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версия приложения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696" y="1068000"/>
            <a:ext cx="137190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признаку ошибки быстрее всего определить, где искать проблему: в файле, правах, совместимости или конфликте с уже установленными компонентами.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ошибка повторяется, разумнее сначала подтвердить совместимость и источник файла, затем проверить права доступа и только после — переходить к конфликтам программ и настройкам системы.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проверять при ошибке установки
</a:t>
            </a:r>
            <a:endParaRPr lang="en-US" sz="2889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производителей операционных систем и программ, типовые разделы «Устранение неполадок» и описания кодов ошибок установщиков.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удаляется программа после использования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удаления: штатные настройки → деинсталлятор → удаление файлов → очистка кэша → проверка автозагрузки → удаление остатков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версии — меньше хаоса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или администратор использует централизованный способ установки и единый образ системы. Благодаря этому на всех компьютерах в классе оказываются одинаковые версии учебных программ. Восстановление после сбоя занимает меньше времени, а у учеников меньше поводов обращаться за помощью.
</a:t>
            </a:r>
            <a:endParaRPr lang="en-US" sz="1045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программ согласован заранее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учебным проектом готовят заранее согласованный набор приложений и их параметры. Это помогает избежать ситуации, когда на одном компьютере открывается один файл, а на другом — другой результат из‑за различий версий. Контроль упрощает и учебные задания, и проверку работ.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Администрирование как «настройка лаборатории»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Инсталляция здесь похожа на запуск лабораторной установки: всё выполняется по заданной схеме. После обновлений проводят повторную проверку, чтобы убедиться, что программы продолжают корректно работать. Такая дисциплина снижает риск потери учебного времени.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Инсталляция программ в школьном компьютерном классе
</a:t>
            </a:r>
            <a:endParaRPr lang="en-US" sz="22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настольных системах пользователю чаще доступны отдельные установщики и варианты компонентов, а на смартфонах основным каналом выступают магазины приложений.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тип устройства и правила безопасности платформы определяют, как именно пользователи получают и устанавливают приложения.
</a:t>
            </a:r>
            <a:endParaRPr lang="en-US" sz="1514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моделях распространения и установки приложений на платформах Windows, macOS, Linux, Android и iOS (обзор практик, без привязки к конкретным метрикам).
</a:t>
            </a:r>
            <a:endParaRPr lang="en-US" sz="1003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устанавливают программы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установкой проверьте системные требования и список компонентов. Если отключаете защиту или соглашаетесь «на всё», делайте это только после понимания последствий.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правила установки программ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официальные источники: сайт разработчика или встроенные магазины приложений. Так вы снижаете риск подмены файлов и получаете актуальную версию с рабочими компонентами.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резервную копию важных файлов и фиксируйте версию программы, дату и выбранные параметры. Это облегчает восстановление и устранение конфликтов при повторной установке.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8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Инсталляция программ как часть цифровой грамотности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установка программ опирается на совместимость, безопасность источника и корректные права доступа. Начинайте с проверки требований, затем подтверждайте надёжность файла и при необходимости обновляйте или удаляйте ПО.
</a:t>
            </a:r>
            <a:endParaRPr lang="en-US" sz="348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2026-05-14T12:34:01Z</dcterms:created>
  <dcterms:modified xsi:type="dcterms:W3CDTF">2026-05-14T12:34:01Z</dcterms:modified>
</cp:coreProperties>
</file>