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Ахматова и стихотворение «Песенка»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о тихом, но глубоком чувстве.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 поэзия Серебряного 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писала в эпоху, когда ценились точность, краткость и выразительность. Ее поэзия выросла из культуры Петербурга и Серебряного века. В «Песенке» слышны напевность, простота интонации и тонкое личное чувство.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жила в 1889–1966 годах; ее настоящая фамилия — Горенко. Она вошла в русскую литературу как один из самых ярких голосов XX века.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выросла в культурной среде Петербурга, и этот город стал важной частью ее художественного мира. Его образ часто ощущается в ее стихах через сдержанность и особую атмосферу.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Ахматовой часто звучат личные переживания, память, ожидание, любовь и внутренняя сила человека. Даже в небольших стихотворениях она умеет передавать очень глубокие чувства.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основные факты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настраивает на тихое, плавное звучание. Оно подчеркивает, что важны не события, а мягкий ритм и музыкальное ощущение текста.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«песенка» делает стихотворение очень близким и камерным. Оно звучит как короткое признание, в котором главное — настроение и внутреннее переживание.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формы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название говорит о небольшой форме и простых словах. Но за этой простотой скрывается тонкое чувство, которое раскрывается постепенно.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называется «Песенка»
</a:t>
            </a:r>
            <a:endParaRPr lang="en-US" sz="28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голос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переживания лирической героини, а не внешний сюжет. Читатель слышит ее внутренний голос, спокойный и очень личный.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Мягкая, задумчивая интонация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 мягкое и немного грустное. Оно напоминает тихий разговор или воспоминание, которое не хочется произносить громко.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и настроение стихотворения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стихотворения
</a:t>
            </a:r>
            <a:endParaRPr lang="en-US" sz="2631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«Песенке» не звучит громко и торжественно. Она передана как тонкое, бережное чувство, в котором важны не слова, а интонация и настроение.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раскрыть внутренний мир героини. Через нее оживает прошлое, а простая деталь может вызвать сильное переживание и тихую грусть.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 уязвимость человека очень сдержанно. Чувство не выставлено напоказ, но именно поэтому оно кажется особенно правдивым и глубоким.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намеки, паузы и точные слова. Из них складывается смысл, который читатель открывает постепенно, без спешки.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плавно и спокойно. Уже в начале ощущается мягкая интонация, близкая к тихому напеву.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звучание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воспринимается как маленькая песня, где главное — не громкость, а настроение, тишина и тонкость чувства.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ритма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паузы и строй строк создают особую мелодию. Ритм не торопит, а помогает прочувствовать каждую мысль.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ритм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стихотворении нет одной главной особенности: важны и форма, и чувство, и тихое звучание.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тексте заметны краткость, точность и личная интонация. Они создают цельное впечатление сдержанной, но глубокой лирики.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поэзии Ахматовой в «Песенке»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анализу стихотворения А. А. Ахматовой «Песенка»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59204"/>
            <a:ext cx="698568" cy="5588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18169"/>
            <a:ext cx="731757" cy="650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помогают создать ясный образ и передать настроение без лишних украшений. Благодаря им стихотворение звучит просто, но выразительно.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созвучия усиливают напевность текста. Они делают речь плавной и помогают удержать внимание на главном чувстве.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часто раскрывается через тон речи. Спокойная, чуть грустная интонация делает стихотворение особенно личным и доверительным.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использует небольшие, но точные детали. Они не перегружают текст, а помогают читателю почувствовать скрытую глубину переживания.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стихотворение
</a:t>
            </a:r>
            <a:endParaRPr lang="en-US" sz="2924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 начала к финалу развивается чувство лирической героини и меняется эмоциональный тон текста.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короткая и последовательная. Каждый фрагмент добавляет новое оттенок чувства, поэтому маленькое стихотворение воспринимается как цельный внутренний рассказ.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А. А. Ахматовой «Песенка»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 лирической героини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заметен голос, который звучит не громко, а почти шепотом. Он создает ощущение доверительного разговора, будто читатель оказался совсем рядом с героиней и слышит ее внутреннюю исповедь.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как часть смысла
</a:t>
            </a:r>
            <a:pPr algn="l" indent="0" marL="0">
              <a:lnSpc>
                <a:spcPct val="90000"/>
              </a:lnSpc>
              <a:buNone/>
            </a:pPr>
            <a:r>
              <a:rPr lang="en-US" sz="46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«Песенке» не пустая, а наполненная переживанием. Она помогает почувствовать скрытое движение души и делает текст камерным, как вечерний разговор у окна в спокойном Петербурге.
</a:t>
            </a:r>
            <a:endParaRPr lang="en-US" sz="1111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тонкие детали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стихотворении соединяется с простыми, но выразительными деталями: силуэтом, нотами, ночным светом. Именно такие образы передают тонкость ахматовской лирики и помогают показать чувство без лишних слов.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детали в стихотворении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в «Песенке»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внутреннего движения в лирическом тексте: от первого впечатления к сдержанному переживанию.
</a:t>
            </a:r>
            <a:endParaRPr lang="en-US" sz="29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«Песенка» сразу сближает стихотворение с устной песенной традицией: здесь важны плавность, мягкий ритм и простая интонация, понятная без сложных объяснений.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народной песне, в тексте заметны повторяемость и напевность. Благодаря этому стихотворение воспринимается не как рассказ о событии, а как тихое звучание чувства.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Ахматова сохраняет авторскую точность: за внешней простотой скрыты память, психологическая глубина и очень личное переживание, которое невозможно свести к обычной песенной форме.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песней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стихотворение отличается от обычной песни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песне главное часто связано с мелодией и легкостью восприятия, а в «Песенке» на первый план выходит смысл каждого слова и точность интонации.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развлекательный текст, а лирическое произведение, где важнее внутреннее состояние человека, чем внешние события или яркий сюжет.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форма в стихотворении помогает передать мягкое звучание, но не отвлекает от скрытой мысли, которая раскрывается постепенно и очень сдержанно.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текст оставляет впечатление тихой, сосредоточенной речи: он звучит просто, но за этой простотой чувствуется глубокое переживание.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резкий конфликт, а плавное изменение настроения внутри короткого текста.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усиливается в середине и затем мягко стихает, поэтому финал звучит задумчиво и сдержанно.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стихотворения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А. Ахматовой «Песенка»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три переживания — воспоминание, грусть и ожидание — делают стихотворение близким школьникам и показывают, что сильные эмоции могут звучать тихо.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стихотворения А. А. Ахматовой «Песенка»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чувства помогают легко понять текст.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«Песенки» в творчестве Ахматовой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«Песенка» относится к ранней лирике Ахматовой, где особенно заметны точность слова, краткость и умение передавать чувство без лишних объяснений.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уже видны важные черты ее поэзии: камерность, внимание к внутреннему миру человека и способность создавать глубокий смысл небольшими средствами.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понять, как Ахматова превращала обычную речь в поэзию, в которой простота не снижает выразительность, а делает переживание особенно убедительным.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«Песенка» — небольшое по объему, но очень выразительное стихотворение, в котором главное значение имеет не сюжет, а настроение и тонкая передача чувства.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соединяет простоту и глубину: слова кажутся обычными, но вместе создают ясный и запоминающийся образ внутреннего переживания.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текста строится на ритме, интонации и повторах, поэтому стихотворение действительно воспринимается как тихая песня.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произведения — в сдержанности: сильное чувство не объявляется прямо, а угадывается в паузах, намеках и точных деталях.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Ахматова берет знакомую песенную форму, но наполняет ее личным смыслом и тонкой психологией.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создают музыкальность, а авторские особенности делают стихотворение не песней в обычном смысле, а лирическим высказыванием.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народная песня и «Песенка» Ахматовой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стихотворения А. А. Ахматовой «Песенка» и признаков народной песни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«Песенка» Ахматовой: тихая сила слова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показывает, как короткий текст может передать глубокое чувство. В нем особенно важны сдержанность, музыкальность и точность, благодаря которым простые слова становятся настоящей поэзией.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2026-05-22T12:16:33Z</dcterms:created>
  <dcterms:modified xsi:type="dcterms:W3CDTF">2026-05-22T12:16:33Z</dcterms:modified>
</cp:coreProperties>
</file>