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Природно-ресурсный капитал: почему он важен для географии и жизни людей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дают энергию, сырьё и условия жизни, но распределены по Земле неравномерно.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в теме природно-ресурсного капитала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природно-ресурсный капитал как часть природной среды с хозяйственной ценностью. Ресурсы бывают возобновимые и невозобновимые; их размещение по планете неодинаково. Для России особенно важны нефть, газ, уголь, лес, водные и земельные ресурсы.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6729" y="2088061"/>
            <a:ext cx="526144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природных ресурсов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нефть, природный газ, уголь, железные и медные руды, фосфориты, поваренную соль. Они служат сырьём для промышленности и основой для производства энергии.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питья и хозяйства, для орошения полей и работы гидроэлектростанций. Она также обеспечивает водный транспорт и поддерживает жизнь в природных экосистемах.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 биологические ресурсы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связаны с территориями для сельского хозяйства и строительства. Биологические ресурсы — леса, рыба, охотничьи животные и дикорастущие растения — поддерживают питание и среду обитания.
</a:t>
            </a:r>
            <a:endParaRPr lang="en-US" sz="943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природной энергии относятся солнечный свет, ветер, энергия воды и внутреннее тепло Земли. Эти источники влияют на развитие энергетики и на то, как люди обеспечивают себя теплом и электричеством.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062487"/>
            <a:ext cx="4452300" cy="1374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и невозобновимые ресурсы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 можно сохранять при бережном использовании, а невозобновимые требуют особо осторожного хозяйствования. Скорость восстановления помогает выбрать правильные меры охраны.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медленнее восстанавливается ресурс, тем меньше допускается потерь и тем важнее планировать добычу и охрану.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используется в школьной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ресурсы работают в хозяйстве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вода и древесина нужны не только для производства, но и для коммунальных услуг, а топливо одинаково важно и для транспорта, и для теплоснабжения.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ресурс поддерживает несколько отраслей, поэтому его нехватка или загрязнение быстро отражаются на всей экономике.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условные доли (без привязки к конкретному году).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Природно-ресурсный капитал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 и районы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стран с очень крупными запасами нефти, природного газа, угля, железных руд и лесных ресурсов. Добыча концентрируется в Западной Сибири, Поволжье, на Урале, в Кузбассе, Якутии и на Кольском полуострове.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пресная вода как важные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Огромную роль играют леса и пресная вода. Россия располагает значительной частью мировых лесных ресурсов и крупными запасами пресной воды, включая озеро Байкал. Это влияет на хозяйство и экологическое состояние регионов.
</a:t>
            </a:r>
            <a:endParaRPr lang="en-US" sz="10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ресурсы не бесконечны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формируются очень долго, а потребляются быстро. Нефть, уголь и металлические руды накапливались в природе в течение миллионов лет, поэтому их запасы ограничены.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можно восстановить, но это занимает десятки лет. Нужны охрана от пожаров и вредителей, а также контроль вырубок, иначе площадь лесов уменьшается быстрее, чем успевает восстановиться.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разрушаются при эрозии, перевыпасе и неправильной обработке. Даже если запасы ещё есть, загрязнение рек и воздуха снижает качество ресурсов и усложняет дальнейшее использование.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 для снижения потерь, загрязнения и нагрузки на природу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04455"/>
            <a:ext cx="462695" cy="4112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природного капитала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 энергия для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дают материалы заводам и источник энергии экономике. Когда сырья достаточно, предприятия работают устойчивее, а хозяйство меньше зависит от внешних поставок.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для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ресурсов вроде нефти, газа, металлов, древесины и сельхозпродукции обеспечивает валютную выручку. Эти средства можно направлять на развитие инфраструктуры и социальных программ.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зависимость от импорта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собственных ресурсов снижает потребность в закупках за рубежом. Благодаря этому производство обходится дешевле и уменьшается риск сбоев, если цены или поставки на мировом рынке меняются.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отрасли и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экономика опирается только на сырьё, страна уязвима к колебаниям мировых цен. Переработка и выпуск более сложной продукции помогают дольше сохранять ценность ресурса.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воздействия человека на природу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обычно связано с добычей топлива и интенсивным сельским хозяйством, где растёт нагрузка на землю, воду и атмосферу.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деятельности затрагивают несколько природных компонентов одновременно, поэтому меры охраны должны быть комплексными.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условные показатели (без привязки к конкретной статистике).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Древесина, еда и лекарства — в одном лесу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дает человеку древесину, ягоды, грибы и дикорастущие растения. Многие лекарственные сырья тоже собирают в лесных экосистемах. Важно, что лес — это не «только деревья», а целая живая система с пользой для питания и здоровья людей.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Кроны, кустарники и мхи работают как «многоэтажный фильтр»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заметны ярусы: кроны деревьев, кустарники, травяной покров, мхи и почвенный слой. Каждый слой задерживает пыль, удерживает влагу и уменьшает скорость высыхания почвы. Поэтому лес поддерживает более стабильные условия для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 и смягчает климат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участвует в круговороте воды: часть осадков задерживается в кронах, затем испаряется и постепенно возвращается в природу. Корни защищают почвы от эрозии. Кроме того, лес влияет на климат: уменьшает углекислый газ и помогает сохранять биоразнообразие.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важный природный ресурс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7735" y="1073232"/>
            <a:ext cx="6708531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воды, почвы и леса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природных ресурса по‑разному работают в хозяйстве и природе, но все они уязвимы. Для каждого из них важны свои правила охраны: защита качества, сохранение плодородия и восстановление лесных территорий.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ресурсов разные «слабые места», поэтому охрана должна быть точной: нельзя заменить защиту воды мерами для почв или леса — нужна своя система.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(обобщение).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часть природного капитала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объединяет разные виды растений, животных, грибов и микроорганизмов. Чем богаче «набор» живых форм, тем устойчивее экосистема и тем легче ей восстанавливаться после нарушений.
</a:t>
            </a:r>
            <a:endParaRPr lang="en-US" sz="966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виды поддерживают работу экосистем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выполняют важные роли: одни опыляют растения, другие участвуют в пищевых цепях, третьи помогают разлагать остатки и включать вещества в круговорот. Поэтому исчезновение вида нарушает целую систему.
</a:t>
            </a:r>
            <a:endParaRPr lang="en-US" sz="943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засухам, болезням и пожарам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природе много видов, у экосистемы больше шансов «переключиться» на другие способы выживания. Такая система лучше переносит засухи, пожары и болезни, потому что у нее есть резервные связи.
</a:t>
            </a:r>
            <a:endParaRPr lang="en-US" sz="943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парки и Красная книга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сохранять редкие виды и места их обитания, создают заповедники и национальные парки, а также ведут учет редких организмов в Красной книге России. Это помогает планировать охрану.
</a:t>
            </a:r>
            <a:endParaRPr lang="en-US" sz="9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сохранения природных ресурсов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акция важна, но на практике заметнее результат там, где меры связаны: экономия снижает спрос, а переработка и очистка уменьшают вред и потери.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 растет, когда разные решения действуют вместе. Тогда одновременно сокращаются расходы ресурсов, отходы и загрязнение, а запасы сохраняются дольше.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материалов; значения — иллюстрация для наглядного сравнения (без привязки к конкретным расчетам).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ресурса от добычи до отходов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 каждом этапе возможны потери сырья, загрязнение воздуха и воды, а также повреждение ландшафтов.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капитал и климат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океаны, болота и почвы помогают поглощать и накапливать углерод. Когда природные «хранилища» работают исправно, климату легче удерживать равновесие.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 загрязнение океанов ослабляют природные функции. Тогда углерод дольше остается в атмосфере и быстрее усиливает парниковый эффект.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засухи, лесные пожары и таяние льдов, а водность рек начинает колебаться. Это ухудшает условия для растений, животных и хозяйства.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ощущается и напрямую: падает урожайность, усложняется добыча ресурсов и растут риски для городов и поселков. Поэтому климат и природный капитал связаны напрямую.
</a:t>
            </a:r>
            <a:endParaRPr lang="en-US" sz="8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территорий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— это восстановление земель после добычи полезных ископаемых или другого сильного воздействия. На карьерах и отвалах обычно выравнивают поверхность, завозят почву, засевают травами и высаживают деревья.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очистки водоемов улучшается качество воды, а в них возвращаются растения и животные. Главная идея в том, что природный капитал можно частично восстановить, если работы начинаются вовремя и продолжаются системно.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использования ресурсов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потребностях общества лучшие подходы снижают не только отходы, но и расход сырья и энергии. Это уменьшает нагрузку на природу по всей цепочке.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энергосбережение обычно дают наилучшие результаты, потому что меньше сырья нужно добывать и меньше загрязнений попадает в окружающую среду.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показатели для учебного сравнения подходов (без привязки к конкретным измерениям).
</a:t>
            </a:r>
            <a:endParaRPr lang="en-US" sz="7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962" y="1300556"/>
            <a:ext cx="351038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16804" y="1584846"/>
            <a:ext cx="409492" cy="4679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36165"/>
            <a:ext cx="462724" cy="370179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школа и семья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Своими привычками можно снижать расход ресурсов: не оставлять воду включенной, выключать свет там, где он не нужен, утеплять окна. Это уменьшает нагрузку и дома, и в школе.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бумаги, пластика и металла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позволяет направлять отходы на переработку, а не «смешивать всё в одну корзину». Так уменьшается объем мусора на свалках и повышаются шансы вернуть материалы в производство.
</a:t>
            </a:r>
            <a:endParaRPr lang="en-US" sz="1216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зеленым насаждениям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деревьями и кустарниками — это не только посадка. Важно беречь газоны, не ломать ветки и не разорять места обитания животных. Тогда зеленые зоны работают дольше.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деревьев и экологические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субботниках, озеленении, уборке территорий и школьных проектах формирует ответственность. Когда ребята видят результат своими глазами, появляется устойчивая привычка заботиться о природе.
</a:t>
            </a:r>
            <a:endParaRPr lang="en-US" sz="11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0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природно-ресурсном капитале
</a:t>
            </a:r>
            <a:endParaRPr lang="en-US" sz="3706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Природно-ресурсный капитал обеспечивает жизнь людей и работу хозяйства, но его запасы не бесконечны. Рациональное природопользование, охрана и переработка помогают сохранить условия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2026-05-11T22:44:26Z</dcterms:created>
  <dcterms:modified xsi:type="dcterms:W3CDTF">2026-05-11T22:44:26Z</dcterms:modified>
</cp:coreProperties>
</file>