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и видов раскрывает динамику и взаимодействия в природе.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популяционно-видовой уровень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объединяет единицы жизни — популяции и виды, связывая их взаимодействия и развитие. История изучения началась с Дарвина, затем Мейер дополнил понимание видов и их эволюции. Эти знания лежат в основе экологии и биологической охраны.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особей одного вида, свободно скрещивающихся и живущих на определённой территории. Она является основной единицей эволюции и адаптации в природных условиях.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определение и ключевые признаки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популяции включают численность, плотность, возрастно-половой состав и пространственное распределение, которые влияют на устойчивость и рост группы.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определения вида в биологии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определяется по сходству внешних признаков и строения организма. Однако морфологическая похожесть не всегда отражает генетическую близость или способность к скрещиванию.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Основывается на анализе генов и хромосом, таких как кареотип и последовательность ДНК. Этот критерий позволяет выявлять различия даже при схожем внешнем облике.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и географический критерии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могут отличаться по занимаемой экологической нише и ареалу обитания, что влияет на формирование изоляции и изменение адаптаций.
</a:t>
            </a:r>
            <a:endParaRPr lang="en-US" sz="13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разделения вида на популяции: бурый медведь
</a:t>
            </a:r>
            <a:endParaRPr lang="en-US" sz="2379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бурого медведя имеют многочисленные популяции, адаптированные к различным природным зонам Евразии и Северной Америки. Каждая популяция обладает уникальными генетическими особенностями.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между популяциями способствует возникновению подвидов, отражая адаптацию к климатическим и пищевым условиям своего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839000"/>
            <a:ext cx="4022400" cy="251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типы популяций, их характеристики, примеры и эволюционное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типов популяций важно для отслеживания процессов адаптации и видообразования.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экология,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типов популяций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популяций: возрастная, половая и пространственная
</a:t>
            </a:r>
            <a:endParaRPr lang="en-US" sz="2075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включает распределение особей по стадиям жизни, что влияет на воспроизводство и выживаемость.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 регулирует динамику размножения и социальные структуры внутри популяции.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варьируется от равномерного до случайного, отражая ресурсы и взаимодействия среди особей.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быстро возрастает в первые годы с последующим резким спадом из-за ограниченности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падение численности показывают влияние факторов среды и перенаселения на популяцию.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Австралийских кроликов,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численность популяций
</a:t>
            </a:r>
            <a:endParaRPr lang="en-US" sz="266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определяет темпы прироста и базируется на репродуктивных способностях особей.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регулирует убывание популяции, подвержена болезням, хищникам и неблагоприятным условиям.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— ключевой процесс перемещения организмов, способствующий генетическому обмену и восстановлению численности.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и ресурсы также влияют на выживаемость и плотность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и её роль в эволюции популяций
</a:t>
            </a:r>
            <a:endParaRPr lang="en-US" sz="2155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генетические варианты, расширяя потенциальные адаптационные возможности популяций.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 во время размножения обеспечивают комбинирование аллелей, усиливая разнообразие генотипов.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миграции позволяют обмениваться генами между популяциями, поддерживая их жизнеспособность и изменчивость.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часто происходит при географической изоляции популяций, что приводит к накоплению генетических различий и образованию новых видов, примером служит диверсификация дарвиновых вьюрков на Галапагосах.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аллопатрического, существуют симпатрическое и парапатрическое видообразование, при которых виды формируются без полного географического разделения, как у некоторых африканских рыб и насекомых на разных растениях-хозяевах.
</a:t>
            </a:r>
            <a:endParaRPr lang="en-US" sz="1419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 и их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 популяций: r- и K-тип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стратегии отражают приспособление к экологическим условиям: r-стратегия — быстрый рост численности, K-стратегия — стабильность и конкуренция в насыщенной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r-стратегия обеспечивает быстрое увеличение численности в условиях избыточных ресурсов, а K-стратегия способствует стабильности популяции в конкурентной среде.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образовательные материалы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 и их значение в экосистеме
</a:t>
            </a:r>
            <a:endParaRPr lang="en-US" sz="2286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группы борются за ограниченные ресурсы — пищу, территорию, что стимулирует специализацию и снижает прямое соперничество в экосистеме.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жертв, влияя на динамику популяций и поддерживая биологическое равновесие в природных сообществах.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отношения наносят ущерб хозяину, но помогают поддерживать генетическое разнообразие и влияют на адаптацию видов.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сотрудничество, например микориза с растениями, улучшает усвоение питательных веществ и способствует устойчивости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регулирующие численность популяций
</a:t>
            </a:r>
            <a:endParaRPr lang="en-US" sz="2688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 светофильтр существенно влияют на выживаемость и размножение особей в популяциях.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механизмы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Территориальность, иерархия и агрессия внутри популяции ограничивают численность, сохраняя социальный порядок.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болезни и конкуренция определяют пределы роста и устойчивость численности через прямое взаимодействие видов.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леммингов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колебания численности северных леммингов обусловлены сочетанием всех факторов — от среды до социальных взаимодействий.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и динамика популяций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в популяции отражают её генетическую структуру, влияя на адаптационные возможности и устойчивость к внешним изменениям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инбридинга указывает на уровень родственных скрещиваний, что может снижать генетическое разнообразие и увеличивать риск наследственных заболеваний.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особенно проявляется в малых популяциях, вызывая случайные изменения частот генов и потенциальное потерю вариативности.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и охрана популяций и видов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биоразнообразие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приводят к быстрым изменениям популяций и исчезновению видов. Подобные процессы требуют срочных мер по сохранению экосистем и регулирующих программ.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 на примере зубра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созданию заповедников и реинтродукционным мероприятиям число зубров в Европе значительно выросло, что служит успешным примером природоохранных усилий и бережного отношения к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популяций и видов в современной биологии
</a:t>
            </a:r>
            <a:endParaRPr lang="en-US" sz="2133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Метки и повторные поимки позволяют отслеживать численность и движения животных, обеспечивая важные данные для анализа динамики популяций.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наблюдение используется для оценки поведения и социальной структуры особей в естественной среде обитания без вмешательства.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и спутниковый мониторинг дают возможность изучать большие территории и выявлять изменения в ареалах видов.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ДНК выявляет родственные связи, различия между популяциями и помогает проследить эволюционные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популяционно-видового уровня для человека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лесными и рыбными ресурсами базируется на знании структуры и динамики популяций для устойчивого использования и предотвращения истощения.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 помогает сохранять биоразнообразие, что важно для экосистемной стабильности и будущих поколений.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популяционно-видового уровня в селекции и агроэкологии способствует повышению урожайности и эффективному использованию природных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популяционно-видового уровня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сокращение видов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приводит к снижению численности и исчезновению многих видов, что дестабилизирует экосистемы и требует немедленных мер.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организмов изменяет экосистемы, конкурируя с местными видами и нарушая природные процессы.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генной инженерии, экологическое образование и международное сотрудничество обеспечивают возможности для сохранения биоразнообразия и экологической стабильности.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Популяционно-видовой уровень как основа жизни и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популяционно-видового уровня необходимо для сохранения биоразнообразия, развития науки и формирования гармоничного взаимодействия человека с природой во благо будущих поколений.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2026-05-10T05:57:39Z</dcterms:created>
  <dcterms:modified xsi:type="dcterms:W3CDTF">2026-05-10T05:57:39Z</dcterms:modified>
</cp:coreProperties>
</file>