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существительных 3-го склонения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менять слова с мягким знаком по падежам во множественном числе.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 на конце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слова женского рода: мышь, ночь, дочь, тетрадь. Их легко узнать по мягкому знаку в единственном числе. Во множественном числе такие слова меняют форму по падежам.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множественное число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третьего склонения такие формы не выбираются наугад. Они зависят от падежа, поэтому важно сначала задать к слову правильный вопрос и только потом писать окончание.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мышь превращается в мыши, ночь — в ночи, а дверь — в двери. Одна маленькая буква меняет всё слово и помогает точно передать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стало больше одного. Вместо формы для одного предмета мы используем слово, которое обозначает сразу несколько одинаковых предметов.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кто? что?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множественного числа слова третьего склонения часто получают окончание -и. Так появляются формы: мыши, ночи, двери, тетради.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слову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вопросы кто? что? Она нужна, когда мы просто называем предметы или говорим, что они есть рядом.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в комнате стоят двери, на парте лежат тетради. Слово сразу показывает несколько предметов, а не один.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окончание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третьему склонению и стоит в именительном падеже, чаще всего пишется -и. Это удобно проверять на знакомых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кого? чего?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множественного числа у слов третьего склонения часто появляется окончание -ей. Получаются формы: мышей, ночей, дверей, тетрадей.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вопросы кого? чего? Она особенно часто встречается после слов много, нет, мало, потому что показывает отсутствие или количество предметов.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правило: нет тетрадей, много ночей, нет мышей. Здесь важно услышать слово целиком и не потерять нужное окончание.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21838"/>
            <a:ext cx="341226" cy="272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4266" y="2687716"/>
            <a:ext cx="298573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7914" y="2687716"/>
            <a:ext cx="255920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направлено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множественного числа часто пишется окончание -ам. Формы выглядят так: мышам, ночам, дверям, тетрадям.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вопросы кому? чему? Она помогает понять, к кому или к чему относится действие в предложении.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предмету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подойти к дверям, помочь мышам, подарить тетрадям обложки. Слово показывает, куда направлено действие, почти как стрелочка.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словом можно поставить к, а форма звучит правильно, значит, дательный падеж выбран верно. Так проверка становится очень простой.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кого? что?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винительный падеж у слов третьего склонения часто совпадает с именительным. Поэтому мы говорим: вижу ночи, вижу двери, вижу тетради.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живое существо, форма обычно похожа на родительный падеж. Так появляются формы: вижу мышей, вижу дочерей. Здесь важно помнить, кто назван словом.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спросить: кого? или что? Затем смотрим, одушевлённое слово перед нами или нет. Это и помогает выбрать правильную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чем?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множественного числа у слов третьего склонения пишется окончание -ами. Получаются формы: мышами, ночами, дверями, тетрадями.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 чем? Она показывает, чем выполняют действие или с чем что-то связано в предложении.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звучат очень наглядно: играть с мышами, любоваться ночами, стучать дверями. Сразу видно, чем именно совершается действие.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легче запомнить окончание, полезно проговаривать слово вслух. Тогда форма звучит ясно, а буквы не путаются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ком? о чём?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вопросы о ком? о чём? Она часто встречается в рассказах, стихах и учебных упражнениях, где нужно что-то описать.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в деле: говорить о мышах, читать о ночах, думать о дверях. Слово как будто отдыхает после длинного пути по падежам.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множественного числа у слов третьего склонения пишется окончание -ах. Получаются формы: о мышах, о ночах, о дверях, о тетрадях.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мышь и много мышей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одну мышь и целую компанию мышей. Тогда сразу видно, как слово меняется в множественном числе. Мягкий знак в конце исчезает, а форма становится новой и аккуратной.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двери, дверей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одна дверь и несколько дверей. Подпись под рисунком помогает заметить разницу между словами. Если добавить ещё дверей, можно увидеть, как меняется форма в родительном падеже и почему это важно.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превращается в тетради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одна тетрадь, а рядом — несколько тетрадей. Такая картинка отлично помогает запомнить правило. Когда предметов становится больше, слово тоже меняет окончание, словно переодевается к новому заданию.
</a:t>
            </a:r>
            <a:endParaRPr lang="en-US" sz="9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332" y="1779938"/>
            <a:ext cx="493523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особенно внимательно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Дочка и тетрадь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дочь и тетрадь часто сбивают с толку, потому что в множественном числе меняют форму: дочери, дочерей, тетради, тетрадей. Здесь важно не угадывать, а проверять окончание по падежу.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её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ночь тоже любит перемены: ночи, ночей, ночам, ночами, о ночах. Ошибки появляются, если забыть, что окончание зависит не от настроения слова, а от вопроса к нему.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слову много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форму, полезно сказать много ночей, много мышей, много тетрадей. Слово-помощник сразу подсказывает нужное окончание и помогает выбрать правильный вариант без лишних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правильную форму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Подставь слово-помощник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скажи рядом слово много: много ночей, много мышей, много тетрадей. Если форма звучит верно, она, скорее всего, выбрана 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у слова: кого? чего? кому? чему? чем? о ком? о чём? Вопрос сразу показывает, какой падеж нужен.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и запиши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ещё раз прочитай всё предложение. Если слово подходит по вопросу и звучит естественно, его можно спокойно писать в 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окончание у слова 3-го склонения
</a:t>
            </a:r>
            <a:endParaRPr lang="en-US" sz="279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роду, форме слова и падежу найти нужное окончание множественного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коротких предложениях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 классе лежат тетради» слово стоит в именительном падеже множественного числа и отвечает на вопрос что? По нему легко заметить окончание -и.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 мышей быстрые лапки» слово мышей стоит после слова у и показывает родительный падеж. Здесь важно помнить форму с окончанием -ей.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«Нет дверей в коридоре» слово дверей тоже стоит в родительном падеже. Оно помогает увидеть, как слово меняется после отрицания и слова нет.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«Мы говорили о ночах в лесу» слово ночах стоит в предложном падеже. Оно отвечает на вопрос о чём? и заканчивается на -ах.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7" y="1408718"/>
            <a:ext cx="2020500" cy="1953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469" y="1408718"/>
            <a:ext cx="2020500" cy="195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25" y="1408718"/>
            <a:ext cx="2020500" cy="195341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925" y="1408718"/>
            <a:ext cx="2020500" cy="195341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5037" y="411950"/>
            <a:ext cx="84339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жизни вокруг нас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5862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парте лежит одна тетрадь, а рядом — сразу несколько тетрадей. Это простое сравнение помогает увидеть, как слово меняется в речи и на письме. Достаточно посмотреть на обложку и вспомнить нужную форму.
</a:t>
            </a:r>
            <a:endParaRPr lang="en-US" sz="1013" dirty="0"/>
          </a:p>
        </p:txBody>
      </p:sp>
      <p:sp>
        <p:nvSpPr>
          <p:cNvPr id="18" name="Text 3"/>
          <p:cNvSpPr txBox="1"/>
          <p:nvPr/>
        </p:nvSpPr>
        <p:spPr>
          <a:xfrm>
            <a:off x="699848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маленькие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мышь прячется в норке, а несколько мышей оставляют маленькие следы. Это слово особенно хорошо запоминается, если его не только читать, но и рисовать. Тогда форма множественного числа сразу становится знакомой.
</a:t>
            </a:r>
            <a:endParaRPr lang="en-US" sz="972" dirty="0"/>
          </a:p>
        </p:txBody>
      </p:sp>
      <p:sp>
        <p:nvSpPr>
          <p:cNvPr id="19" name="Text 4"/>
          <p:cNvSpPr txBox="1"/>
          <p:nvPr/>
        </p:nvSpPr>
        <p:spPr>
          <a:xfrm>
            <a:off x="48624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за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окном наступают ночи, слово звучит мягко и спокойно. Если представить тёмное небо, фонари и звёзды, форма ночей запоминается лучше. Образ делает правило живым и совсем не скучным.
</a:t>
            </a:r>
            <a:endParaRPr lang="en-US" sz="1076" dirty="0"/>
          </a:p>
        </p:txBody>
      </p:sp>
      <p:sp>
        <p:nvSpPr>
          <p:cNvPr id="20" name="Text 5"/>
          <p:cNvSpPr txBox="1"/>
          <p:nvPr/>
        </p:nvSpPr>
        <p:spPr>
          <a:xfrm>
            <a:off x="2734939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в 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дверь открывается и закрывается каждый день, а в коридоре могут быть двери. Такое слово легко нарисовать в голове: одна дверь, много дверей. Картинка помогает запомнить окончание почти без усилий.
</a:t>
            </a:r>
            <a:endParaRPr lang="en-US" sz="1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91" y="2439509"/>
            <a:ext cx="342643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третье склонение отличается от других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третьего склонения обычно женского рода: мышь, ночь, дверь, тетрадь. Это помогает быстро узнать их и не спутать с другими существительными.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у таких слов часто есть мягкий знак на конце. Именно этот знак подсказывает, что перед нами особое склонение, которое нужно запомнить внимательнее.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форм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слова третьего склонения меняют окончания по падежам: -и, -ей, -ам, -ами, -ах. У других склонений такие формы обычно выглядят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слове по привычке оставляют мягкий знак там, где его уже нет. Но во множественном числе нужно смотреть на форму слова, а не на единственное число.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ночи и ночей. Одна форма отвечает на вопрос кто? что?, а другая — кого? чего?. Если перепутать падеж, получится неверное окончание.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сказать мышов вместо мышей. Такое слово звучит смешно, но в русском языке так не говорят. Нужную форму подсказывает слово много.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букву е в слове дверей. Проверка по вопросу и по слову нет помогает заметить ошибку вовремя и написать слово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 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Ночи и ночей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слово меняется ещё раз: ночи — ночей. Теперь удобно вспомнить, что разные падежи требуют разных окончаний.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первую цепочку: ночь — ночи. Здесь видно, как одно слово переходит из единственного числа во множественное.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дверь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пары помогают сравнить формы: мышь — мыши — мышей, дверь — двери — дверей. Так легче увидеть похожее и отличное.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цепочка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цепочка повторена несколько раз, слова начинают запоминаться сами: ночь — ночи — ночей, мышь — мыши — мышей, дверь — двери — дверей.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особенно нужно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правило помогает выполнять задания без спешки. Если знать окончания, легче разбирать слова по падежам и объяснять свой ответ спокойно и уверенно.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 и списывании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диктанте и при списывании важно не пропустить букву и не перепутать окончание. Здесь особенно выручает привычка задавать вопрос к слову.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текстов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стихах слова третьего склонения встречаются очень часто. Если узнавать их формы, читать становится легче, а смысл предложений — понятнее.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нужно писать аккуратно и проверять каждую форму. Знание правила помогает не ошибиться в тетради и показывает, что ученик умеет замечать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третьего склонения меняются по падежам, поэтому их окончания нужно выбирать внимательно. Если задавать вопрос и проверять форму, правильный ответ находится быстро и без ошибок.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2026-05-22T00:07:33Z</dcterms:created>
  <dcterms:modified xsi:type="dcterms:W3CDTF">2026-05-22T00:07:33Z</dcterms:modified>
</cp:coreProperties>
</file>