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00" y="7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81850" y="977900"/>
            <a:ext cx="6658200" cy="21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Казачество: сословие, общность и сеть поселений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служба и поселения вместе объясняют историю казачества.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981849" y="2009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71750" y="1314"/>
            <a:ext cx="6572100" cy="51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казачества и 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численность казачества, нужно учитывать, кто считался казаком и где именно он жил.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0200" y="171450"/>
            <a:ext cx="8283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казаки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30200" y="1026475"/>
            <a:ext cx="38340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Служилый 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возникли как служилое сословие, для которого военная обязанность была не временной задачей, а основой общественного положения и повседневной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30200" y="2266950"/>
            <a:ext cx="38340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за службу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службу община получала землю, а вместе с ней — возможность вести хозяйство и закреплять семью на определённой территории.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0200" y="3507425"/>
            <a:ext cx="38340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казачьих обществ сохранялись самоуправление, обычай и коллективная ответственность, что отличало их от обычных крестьянских поселений.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79800" y="1026475"/>
            <a:ext cx="38340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войска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казачеству относились разные войска: донское, кубанское, терское, уральское и сибирское, а позднее и другие региональные группы.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879800" y="2266950"/>
            <a:ext cx="38340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внутри сословия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общие черты, каждое войско имело собственную историю, традиции расселения и особенности службы на границе.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Войско, область и территория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1750" y="1119825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Войско как общность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 обозначало прежде всего военную и сословную организацию: людей объединяла служба, общие обязанности и подчинение единым правилам.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71750" y="2307740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Область как 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описывала территорию, где казаки жили, хозяйствовали и управлялись; это был уже административно-земельный, а не только служебный смысл.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71750" y="3495665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Поселения внутри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общность могла быть расселена по множеству станиц и хуторов, которые входили в одно войско и поддерживали общую службу.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3675" y="171450"/>
            <a:ext cx="52194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состояло казачье общество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81217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74899" y="12116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Служилые и семья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составляли служилые мужчины, но численность общины определялась всей семьёй: именно домашнее хозяйство обеспечивало службу и устойчивость поселения.
</a:t>
            </a:r>
            <a:endParaRPr lang="en-US" sz="1236" dirty="0"/>
          </a:p>
        </p:txBody>
      </p:sp>
      <p:sp>
        <p:nvSpPr>
          <p:cNvPr id="11" name="Text 3"/>
          <p:cNvSpPr txBox="1"/>
          <p:nvPr/>
        </p:nvSpPr>
        <p:spPr>
          <a:xfrm>
            <a:off x="3974899" y="20657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дети, старики и вдовы поддерживали быт, обрабатывали землю, вели домашние промыслы и сохраняли непрерывность жизни в станице.
</a:t>
            </a:r>
            <a:endParaRPr lang="en-US" sz="1236" dirty="0"/>
          </a:p>
        </p:txBody>
      </p:sp>
      <p:sp>
        <p:nvSpPr>
          <p:cNvPr id="12" name="Text 4"/>
          <p:cNvSpPr txBox="1"/>
          <p:nvPr/>
        </p:nvSpPr>
        <p:spPr>
          <a:xfrm>
            <a:off x="3974899" y="29199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статуса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статус обычно передавался по происхождению, поэтому принадлежность к войску закреплялась не только обычаями, но и документами.
</a:t>
            </a:r>
            <a:endParaRPr lang="en-US" sz="1236" dirty="0"/>
          </a:p>
        </p:txBody>
      </p:sp>
      <p:sp>
        <p:nvSpPr>
          <p:cNvPr id="13" name="Text 5"/>
          <p:cNvSpPr txBox="1"/>
          <p:nvPr/>
        </p:nvSpPr>
        <p:spPr>
          <a:xfrm>
            <a:off x="3974899" y="37740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общества был неоднородным: в нём сочетались возрастные группы, хозяйственные роли и различная степень участия в службе.
</a:t>
            </a:r>
            <a:endParaRPr lang="en-US" sz="13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575" y="100075"/>
            <a:ext cx="80016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 хозяйство как основа состава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373550" y="1340916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Военная обязанность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признаком принадлежности была служба: конная, сторожевая, караульная и походная. Она определяла повседневный распорядок и требования к каждому взрослому мужчине.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373550" y="3184251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Хозяйственная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не отменяла хозяйства. Земледелие, скотоводство, рыболовство и торговля помогали общине содержать семью и сохранять самостоятельность.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72375" y="1340916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Постоянная готовность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мирное время казаки продолжали тренировки, поддерживали оружие и коней, чтобы при тревоге быстро вернуться к военной готовности.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2375" y="3184251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Двойной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службы и труда делало казачество устойчивой пограничной общностью, а не просто военным отрядом.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каналы пополнения и факторы изменения численности.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пополнялось казачество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считали казаков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4373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Ревизии и переписи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Ревизии и переписи давали общее представление о численности, но охватывали население неравномерно и зависели от целей учёта.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8241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Служилые списки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служилых людей показывали, кто реально числился в строю, однако не всегда точно отражали семьи, возраст и временное отсутствие.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49200" y="14373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Войсковые ведомости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Войсковые ведомости были особенно важны для понимания структуры войска, но их данные следует сопоставлять с другими источниками.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49200" y="28241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Приходские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Приходские книги помогали уточнять семейный состав, рождения и браки, то есть то, что влияло на естественный рост общины.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во времени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8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данные по обобщающим историческим работам; значения округлены и используются как ориентир, а не как точная статистика.
</a:t>
            </a:r>
            <a:endParaRPr lang="en-US" sz="988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этапах рост был медленным, но по мере расширения границ и службы численность казачества возрастала быстрее.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стало крупной социальной группой не одномоментно, а в результате длительного расширения службы, переселений и закрепления семей.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Диапазоны численности по периодам
</a:t>
            </a:r>
            <a:endParaRPr lang="en-US" sz="288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3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учебной и справочной литературе; оценки ориентировочные, без претензии на точный единый учёт.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Диапазоны здесь показаны как ориентир: в разных источниках и по разным округам цифры заметно расходятся.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устойчивое расширение казачьего населения: от малых групп к крупным войскам с семьями и разветвлённым расселением.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00" y="220865"/>
            <a:ext cx="3230700" cy="12493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800" y="1583226"/>
            <a:ext cx="3230700" cy="12493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800" y="2945571"/>
            <a:ext cx="3230700" cy="124937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00792" y="4556582"/>
            <a:ext cx="7221000" cy="43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 станице
</a:t>
            </a:r>
            <a:endParaRPr lang="en-US" sz="2871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7100" y="406441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Поселение службы и земли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 возникала не как случайное поселение, а как часть службы и хозяйства. Здесь были дворы казаков, общая площадь, церковь и выборное правление, а вокруг — пашня, выпасы и дороги, связывавшие жителей с линией границы.
</a:t>
            </a:r>
            <a:endParaRPr lang="en-US" sz="1161" dirty="0"/>
          </a:p>
        </p:txBody>
      </p:sp>
      <p:sp>
        <p:nvSpPr>
          <p:cNvPr id="9" name="Text 3"/>
          <p:cNvSpPr txBox="1"/>
          <p:nvPr/>
        </p:nvSpPr>
        <p:spPr>
          <a:xfrm>
            <a:off x="4307100" y="1768802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общины в одном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казачьей семьи станица была одновременно домом, опорным пунктом и местом памяти. По ней читались обязанности жителей: кто выходил на службу, кто работал в поле, кто отвечал за порядок и связь с соседними поселениями.
</a:t>
            </a:r>
            <a:endParaRPr lang="en-US" sz="1161" dirty="0"/>
          </a:p>
        </p:txBody>
      </p:sp>
      <p:sp>
        <p:nvSpPr>
          <p:cNvPr id="10" name="Text 4"/>
          <p:cNvSpPr txBox="1"/>
          <p:nvPr/>
        </p:nvSpPr>
        <p:spPr>
          <a:xfrm>
            <a:off x="4307100" y="3131147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Граница, дорога, тревога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станица стояла на важном пути или у рубежа, ее планировка подчинялась обороне. Отсюда открывался обзор местности, а жители могли быстро собраться на тревогу, сохраняя привычный уклад мирного труда.
</a:t>
            </a:r>
            <a:endParaRPr lang="en-US" sz="11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075" y="3069593"/>
            <a:ext cx="4522200" cy="14431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основные типы поселений
</a:t>
            </a:r>
            <a:endParaRPr lang="en-US" sz="288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поселения выполняли разные функции. Станица объединяла службу и земледелие, тогда как город, крепость и посад были устроены иначе и решали иные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 отличалась тем, что сочетала жилье, землю и воинскую обязанность внутри одной общины, а не разделяла их между разными поселениями.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описаниям городов, крепостей и казачьих станиц
</a:t>
            </a:r>
            <a:endParaRPr lang="en-US" sz="10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762" y="2572885"/>
            <a:ext cx="2732399" cy="25696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426" y="2572885"/>
            <a:ext cx="2732399" cy="25696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927" y="2572947"/>
            <a:ext cx="2732269" cy="256950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выглядела карта казачьих земель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26759" y="999350"/>
            <a:ext cx="2732399" cy="143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ось расселения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Дону и Кубани станицы тянулись вдоль рек, чтобы соединять жилье, пашню и службу. Такое расположение помогало быстро добираться до переправ, пастбищ и мест сбора в случае тревоги.
</a:t>
            </a:r>
            <a:endParaRPr lang="en-US" sz="1333" dirty="0"/>
          </a:p>
        </p:txBody>
      </p:sp>
      <p:sp>
        <p:nvSpPr>
          <p:cNvPr id="11" name="Text 3"/>
          <p:cNvSpPr txBox="1"/>
          <p:nvPr/>
        </p:nvSpPr>
        <p:spPr>
          <a:xfrm>
            <a:off x="3159406" y="999350"/>
            <a:ext cx="2732399" cy="143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и расстояния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Терской, Оренбургской и Сибирской линиях поселения часто образовывали цепочки вдоль дорог и форпостов. Между ними оставались большие пространства, которые нужно было наблюдать и регулярно контролировать.
</a:t>
            </a:r>
            <a:endParaRPr lang="en-US" sz="1285" dirty="0"/>
          </a:p>
        </p:txBody>
      </p:sp>
      <p:sp>
        <p:nvSpPr>
          <p:cNvPr id="12" name="Text 4"/>
          <p:cNvSpPr txBox="1"/>
          <p:nvPr/>
        </p:nvSpPr>
        <p:spPr>
          <a:xfrm>
            <a:off x="6091907" y="999350"/>
            <a:ext cx="2732269" cy="143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сеть пунктов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Забайкалье и восточные окраины требовали не плотной, а опорной сети. Здесь важны были редкие, но устойчивые пункты, поддерживавшие связь между людьми, запасами и военной службой на дальних рубежах.
</a:t>
            </a:r>
            <a:endParaRPr lang="en-US" sz="12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18075" y="0"/>
            <a:ext cx="42243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24025" y="222978"/>
            <a:ext cx="71730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в трех наблюдениях
</a:t>
            </a:r>
            <a:endParaRPr lang="en-US" sz="2774" dirty="0"/>
          </a:p>
        </p:txBody>
      </p:sp>
      <p:sp>
        <p:nvSpPr>
          <p:cNvPr id="9" name="Text 2"/>
          <p:cNvSpPr txBox="1"/>
          <p:nvPr/>
        </p:nvSpPr>
        <p:spPr>
          <a:xfrm>
            <a:off x="847075" y="10470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пограничная общность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складывалось рано, потому что южная граница постоянно требовала людей для охраны и разведки. Служба передавалась в семьях, а численность общины поддерживалась естественным ростом и притоком новых служилых людей.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47075" y="24338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земля и служба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Станицы связывали реку Дон с полями, лугами и переправами. Жизнь казаков строилась вокруг хозяйства, но военная готовность оставалась постоянной: мужчины могли быстро собраться в поход или на караул.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47075" y="38206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численность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зависел не только от рождения, но и от потерь в войнах, переселений и государственных решений. Поэтому донское казачество менялось неравномерно, сохраняя при этом собственный уклад и самоуправление.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05450" y="12"/>
            <a:ext cx="6138600" cy="514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Кубань: переселения, земля, станицы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119825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и укрепление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Кубанское казачество усилилось после переселений XVIII–XIX веков. Новые поселения закрепляли людей на плодородной земле и одновременно закрывали важные участки Кавказской линии, где требовались постоянные караулы и мобильность.
</a:t>
            </a:r>
            <a:endParaRPr lang="en-US" sz="1248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307744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поселений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сеть станиц возникала там, где нужно было быстро соединить оборону и освоение территории. Поселения располагались так, чтобы жители могли и обрабатывать землю, и участвовать в службе.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1750" y="3495672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поддерживает рост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здесь росла вместе с хозяйственным освоением. Чем увереннее укреплялась граница и чем больше земли вовлекалось в обработку, тем устойчивее становились семьи, дворы и станичная организация.
</a:t>
            </a:r>
            <a:endParaRPr lang="en-US" sz="131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2475" y="2318"/>
            <a:ext cx="6401700" cy="51388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30200" y="171450"/>
            <a:ext cx="5971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Терек и Сибирь: жизнь на расстоянии
</a:t>
            </a:r>
            <a:endParaRPr lang="en-US" sz="2991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12153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Терек как 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Терские казаки жили в вытянутой цепи поселений вдоль рек и проходов. Такая схема помогала держать связь между пунктами, быстро передавать известия и контролировать движение людей и грузов.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295105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Редкая, но опорная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Сибирские станицы и форпосты стояли реже, чем на южных линиях, но каждый пункт был важен. Он обеспечивал службу, снабжение и присутствие государства на больших расстояниях.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30200" y="346868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рубеж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обоих регионов характерна зависимость расселения от пространства. Чем дальше был рубеж, тем сильнее ценились устойчивость поселения, дороги, переправы и постоянная готовность к охране.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малых общин к крупным войскам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век: 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ранний период казачьи сообщества формировались вокруг пограничной службы и семейного хозяйства. Поселения росли постепенно, а численность определялась местными условиями и военной потребностью.
</a:t>
            </a:r>
            <a:endParaRPr lang="en-US" sz="1198" dirty="0"/>
          </a:p>
        </p:txBody>
      </p:sp>
      <p:sp>
        <p:nvSpPr>
          <p:cNvPr id="11" name="Text 3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век: расширение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 веке государство активнее использовало переселения и службу для укрепления рубежей. Появлялись новые станицы, а старые общности включались в более крупные войсковые структуры.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учет и укрупнение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учет населения стал точнее, а сеть поселений — плотнее и организованнее. Крупные войска объединяли множество станиц, дворов и служилых семей в единую систему.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перестройка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 изменения в армии, управлении и переселениях начали перестраивать старый порядок. Численность и расселение уже зависели не только от границы, но и от общей модернизации страны.
</a:t>
            </a:r>
            <a:endParaRPr lang="en-US" sz="11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показывает, как личная принадлежность связывалась с поселением, службой и территориальным устройством.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семьи к области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575" y="100075"/>
            <a:ext cx="80016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понимание темы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373550" y="1047059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входил в казачество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Назови, кто мог считаться казаком: только служилые мужчины или также семьи, дети и вдовы. Важно понимать, что казачество было не отдельной профессией, а общностью со службой и наследованием статуса.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373550" y="2433859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цифры различаются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Объясни, почему нельзя назвать одну точную цифру для всех казаков сразу. Разные ревизии, списки и переписи фиксировали людей по-разному, поэтому данные нужно сравнивать по времени и региону.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3550" y="3820659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станица особенная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Сформулируй, чем станица отличалась от города и крепости. Подумай о том, где была земля, кто управлял поселением и как там сочетались хозяйство, оборона и повседневная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07874" y="1015875"/>
            <a:ext cx="54048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Казачество: люди, служба, поселения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казачества становится понятнее, если смотреть одновременно на людей, службу и карту поселений. Станицы, войска и области показывают, как численность и образ жизни складывались в единую систему.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2026-07-26T00:53:09Z</dcterms:created>
  <dcterms:modified xsi:type="dcterms:W3CDTF">2026-07-26T00:53:09Z</dcterms:modified>
</cp:coreProperties>
</file>