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 развивающееся явление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 вместе с жизнью общества, науки и школы.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 языком в учебниках, словарях, книгах и интернете, школьник лучше понимает нормы, точнее выражает мысли и видит, как язык отвечает на новые потребности общения.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замечать изменения в языке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развивался русский язык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основа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сформировался из древнерусского языка времен Киевской Руси, унаследовав общий словарный фонд, грамматические черты и связь с историей восточных славян.
</a:t>
            </a:r>
            <a:endParaRPr lang="en-US" sz="1095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 В. Ломоносов сблизил книжную речь с научным стилем и помог упорядочить литературную норму, сделав язык более пригодным для образования и науки.
</a:t>
            </a:r>
            <a:endParaRPr lang="en-US" sz="1218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 С. Пушкин приблизил литературный язык к живой разговорной речи, благодаря чему он стал естественнее, выразительнее и понятнее широкому кругу читателей.
</a:t>
            </a:r>
            <a:endParaRPr lang="en-US" sz="1131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XX–XXI века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новейшее время язык особенно быстро обновляется под влиянием техники, школы, средств массовой информации и интернета, где новые слова распространяются очень быстро.
</a:t>
            </a:r>
            <a:endParaRPr lang="en-US" sz="10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язык, разговорная речь и диалекты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главная разновидность русского языка, на которой пишут учебники, книги и официальные тексты. Он служит образцом нормы и помогает людям понимать друг друга точно и без лишних разночтений.
</a:t>
            </a:r>
            <a:endParaRPr lang="en-US" sz="1788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используется в повседневном общении дома, в школе и среди друзей. В ней чаще встречаются простые конструкции, эмоциональные слова и сокращенные формы, удобные для быстрого обмена мыслями.
</a:t>
            </a:r>
            <a:endParaRPr lang="en-US" sz="1788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 сохраняют местные особенности произношения, слов и выражений. Они напоминают, что язык связан с жизнью людей в разных регионах и хранит следы местной истории.
</a:t>
            </a:r>
            <a:endParaRPr lang="en-US" sz="17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новых слов в русском языке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особенно активно появляются в цифровой среде и в повседневном общении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вклад дают заимствования и словообразование, но язык также охотно расширяет значения уже известных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материалам школьного курса русского языка.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изменили значение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слово может перейти от старого значения к новому, связанному с техникой и современной жизнью.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может расширяться и переходить в новые области, если для нового предмета нужна точная и удобная номинация.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языка; общеупотребительные словарные значения.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нового слова в языке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слово проходит от появления до признания в словарях.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06233"/>
            <a:ext cx="521700" cy="4637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заимствованные слова входят в русский язык
</a:t>
            </a:r>
            <a:endParaRPr lang="en-US" sz="2563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Заимствованное слово часто закрывает языковую «пустоту»: оно коротко и точно называет новый предмет, явление или действие, которое раньше приходилось описывать длинной фразой.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название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слово приходит вместе с самой вещью или технологией. Так в речь входят названия из мира техники, интернета и современной повседневности, где новшества появляются очень быстро.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предметом
</a:t>
            </a:r>
            <a:endParaRPr lang="en-US" sz="1377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английский язык в сферах технологий, спорта, моды и сети. Именно там новые слова распространяются быстрее всего и становятся привычными для многих людей.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английского
</a:t>
            </a:r>
            <a:endParaRPr lang="en-US" sz="1377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заимствований быстро приживается, а часть остается разговорной или узкоспециальной. Язык принимает только те слова, которые действительно удобны и нужны носителям.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сразу в норме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школьной и подростковой среды
</a:t>
            </a:r>
            <a:endParaRPr lang="en-US" sz="3131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и дела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квест, рейтинг и онлайн часто связаны с учебными заданиями, конкурсами и электронными ресурсами. Они помогают быстро обозначать современные формы работы и способы проверки результатов.
</a:t>
            </a:r>
            <a:endParaRPr lang="en-US" sz="1605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досуг
</a:t>
            </a:r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киберспорта, гаджетов и цифровых развлечений показывает, что у подростков важное место занимают игры, техника и новые формы отдыха, связанные с экранной средой.
</a:t>
            </a:r>
            <a:endParaRPr lang="en-US" sz="1726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 сети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Лайк, пост и чат стали привычными из-за ежедневного общения в интернете. Эти слова удобны, потому что коротко называют действия, которые школьники выполняют почти каждый день.
</a:t>
            </a:r>
            <a:endParaRPr lang="en-US" sz="1663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 вместе с интересами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 таких слов говорит не только о моде, но и о том, какие занятия и темы действительно значимы для школьников. Язык точно отражает их повседневную жизнь.
</a:t>
            </a:r>
            <a:endParaRPr lang="en-US" sz="1584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частотность слов во времени
</a:t>
            </a:r>
            <a:endParaRPr lang="en-US" sz="309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зависит от того, насколько слово связано с актуальными предметами, технологиями и способами 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Устаревающие названия уходят на второй план, а слова, обозначающие новые практики, быстро становятся частыми.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график на основе наблюдений за лексикой школьного курса и общеупотребительной речи.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и нормы в истории языка
</a:t>
            </a:r>
            <a:endParaRPr lang="en-US" sz="3013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не застывают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и правила употребления слов меняются не сразу, а постепенно. Язык стремится сделать письмо более удобным, единообразным и понятным для всех, поэтому нормы время от времени уточняются.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1917–1918 годов упростила русское письмо и убрала из алфавита некоторые старые буквы. После этого тексты стали выглядеть одинаковее, а письменная система — более согласованной.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словарей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 справочники фиксируют современную норму, но не отменяют развитие языка. Если новая форма широко закрепляется в речи и текстах, она может стать допустимой, а прежняя — устареть.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96018"/>
            <a:ext cx="4759500" cy="22467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 новые нормы: примеры из орфографии и употребления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норма может изменяться вместе с историей языка и привычками носителей.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не бывает раз и навсегда заданной: письмо и употребление слов со временем уточняются, а некоторые варианты постепенно становятся привычными.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орфография и пунктуация: школьные справочники и словари
</a:t>
            </a:r>
            <a:endParaRPr lang="en-US" sz="15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как новая языковая среда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школьники часто выбирают краткие фразы, сокращения и простые конструкции. Это помогает быстро отвечать, но иногда делает речь менее точной и требует осторожности в учебных текстах.
</a:t>
            </a:r>
            <a:endParaRPr lang="en-US" sz="155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знаки и форматы
</a:t>
            </a:r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Эмодзи, хэштеги и мемы стали частью сетевого общения. Они передают настроение и отношение говорящего, поэтому часто заменяют длинное пояснение и делают сообщение более выразительным.
</a:t>
            </a:r>
            <a:endParaRPr lang="en-US" sz="1612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ускоряет появление и распространение новых слов и выражений. Удачные формы быстро переходят из одной переписки в другую, а затем иногда входят и в устную речь.
</a:t>
            </a:r>
            <a:endParaRPr lang="en-US" sz="1672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Сетевое общение приучает к более свободному стилю, но не отменяет норм литературного языка. Важно различать разговорную переписку, учебную работу и официальное сообщение.
</a:t>
            </a:r>
            <a:endParaRPr lang="en-US" sz="17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сферы сегодня сильнее всего влияют на язык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сфера не только добавляет новые слова, но и меняет привычные способы общения: от кратких сообщений до профессиональных терминов.
</a:t>
            </a:r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заметно опережает другие источники изменений. Остальные сферы тоже важны, потому что вместе формируют словарь и стиль современной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современным наблюдениям за языком в школьной и публичной коммуникации
</a:t>
            </a:r>
            <a:endParaRPr lang="en-US" sz="15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 другие языки мира
</a:t>
            </a:r>
            <a:endParaRPr lang="en-US" sz="3125" dirty="0"/>
          </a:p>
        </p:txBody>
      </p:sp>
      <p:sp>
        <p:nvSpPr>
          <p:cNvPr id="9" name="Text 2"/>
          <p:cNvSpPr txBox="1"/>
          <p:nvPr/>
        </p:nvSpPr>
        <p:spPr>
          <a:xfrm>
            <a:off x="6635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русских слов за границу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русские слова стали известны во многих странах и вошли в другие языки. Примеры показывают, что культурные предметы и важные исторические явления могут стать международно узнаваемыми.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19400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новых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тоже заимствует слова, когда они помогают точно назвать новое явление. Чаще всего такие слова приходят через технику, спорт, интернет и международное общение.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244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без потери самобытности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не разрушают язык, если они употребляются уместно. Русский язык сохраняет свою основу, но становится точнее и богаче, потому что умеет принимать полезные новые слова.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становится частью нормы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нового слова: от появления в речи до закрепления в словарях и учебных материалах.
</a:t>
            </a:r>
            <a:endParaRPr lang="en-US" sz="15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7050" y="1584875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нужна грамотная речь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выражать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речь помогает ясно формулировать ответ, пересказ или письмо. Когда слова подобраны точно, собеседник лучше понимает смысл и меньше отвлекается на ошибки.
</a:t>
            </a:r>
            <a:endParaRPr lang="en-US" sz="1288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норм облегчает чтение учебников, художественных произведений и заданий. Школьник быстрее распознает значение слов и точнее понимает стиль текста.
</a:t>
            </a:r>
            <a:endParaRPr lang="en-US" sz="1336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Общаться без недоразумений
</a:t>
            </a:r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Орфография, пунктуация и выбор слов делают сообщение понятным и вежливым. Это особенно важно в переписке, где нет интонации, жестов и выражения лица.
</a:t>
            </a:r>
            <a:endParaRPr lang="en-US" sz="1360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Отличать норму от 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школьник знает правила, он легче замечает случайные ошибки и не смешивает литературную норму с разговорным вариантом. Это помогает писать и говорить увереннее.
</a:t>
            </a:r>
            <a:endParaRPr lang="en-US" sz="12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изменения в русском языке
</a:t>
            </a:r>
            <a:endParaRPr lang="en-US" sz="318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различается по скорости: одни меняют речь постепенно, другие — почти мгновенно, особенно в новых технологиях и сетевом общении.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 — самый сильный ускоритель изменений. История, культура, наука и общение тоже влияют, но чаще дополняют и закрепляют уже возникшие сдвиги.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современным наблюдениям за изменениями в русском языке
</a:t>
            </a:r>
            <a:endParaRPr lang="en-US" sz="15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будет развиваться русский язык дальше
</a:t>
            </a:r>
            <a:endParaRPr lang="en-US" sz="2994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активно реагирует на новые технологии, школьную среду и интернет. Уже сейчас появляются новые слова, новые значения и новые способы краткого общения.
</a:t>
            </a:r>
            <a:endParaRPr lang="en-US" sz="896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новых слов закрепится, часть останется временной модой. Словари и школа будут помогать отличать устойчивые изменения от случайных речевых привычек.
</a:t>
            </a:r>
            <a:endParaRPr lang="en-US" sz="896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сохранит свою основу, но продолжит обновляться. Он останется живым средством общения, способным точно называть новые явления и объединять людей.
</a:t>
            </a:r>
            <a:endParaRPr lang="en-US" sz="8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живет вместе с 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меняется вместе с обществом, но не теряет своей силы и красоты. Новые слова, значения и нормы показывают, что язык умеет развиваться, оставаясь понятным и родным.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2026-05-28T08:44:58Z</dcterms:created>
  <dcterms:modified xsi:type="dcterms:W3CDTF">2026-05-28T08:44:58Z</dcterms:modified>
</cp:coreProperties>
</file>