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России: Восточно-Европейская и Западно-Сибирская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равнины России: города, реки, природные зоны и ресурсы. Разберём их по географии.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тянется от Балтийского моря до Урала, а Западно-Сибирская — от Урала до Енисея. Здесь небольшие перепады высот, поэтому легко развиваются дороги, города и хозяйство. Природа напрямую влияет на жизнь людей.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равнины изучают в школьной географии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двух равнин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занимает большую часть европейской территории России и частично выходит за её пределы. На ней расположены Москва, Санкт-Петербург, Казань, Нижний Новгород и Самара.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тянется на тысячи километров с севера на юг. В её пределах находятся Ямал, Ханты-Мансийский округ, юг Тюменской области.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и восточнее равнина включает Новосибирскую и Омскую области. Такое протяжение определяет разнообразие природных условий и постепенные изменения климата.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незаметные перепады высот
</a:t>
            </a:r>
            <a:endParaRPr lang="en-US" sz="3102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Восточно-Европейской равнине чередуются возвышенности и низменности (Валдайская, Среднерусская, Прикаспийская). Западно-Сибирская равнина отличается исключительной плоскостью.
</a:t>
            </a:r>
            <a:endParaRPr lang="en-US" sz="1252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различия по высоте облегчают освоение территорий и строительство инфраструктуры.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школьной географии; обобщённое описание рельефа.
</a:t>
            </a:r>
            <a:endParaRPr lang="en-US" sz="75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Восточно-Европейская равнина шире, на ней проще найти контрастные природные зоны и плотнее размещаются города и сельхозрайоны.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масштаб обеих равнин: Восточно-Европейская — больше, Западно-Сибирская — одна из крупнейших по площади. Это влияет на расселение и хозяйство.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млн км² и около 2,6 млн км²: справочные данные школьного уровня (оценочные значения).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равнин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Озёрная мозаика на 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древнего ледника на севере и северо-западе остались озёра и неровности. Земля здесь словно «помнит» лед: встречаются участки с различной влажностью и лесные ландшафты.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Моренные холмы и валуны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лёд отступал, сформировались моренные холмы и россыпи валунов. Эти формы рельефа заметны как локальные возвышения и создают «островки» более сухих или каменистых почв.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— ровнее и удобнее для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Восточно-Европейской равнины более ровная, чем северные районы. Из-за этого её удобнее использовать под сельское хозяйство: проще планировать поля и дороги.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прошлое Восточно-Европейской равнины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Восточно-Европейской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западным районам теплее и влажнее: зима обычно мягче, а осадков больше. Климат здесь ближе к морскому типу.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Восточно-Европейской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на восток усиливается континентальность: лето и зима становятся более контрастными. Влага распределяется иначе, а погода нередко более «резкая».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Западной Сибири характерны длительная холодная зима и короткое лето. Часто дуют сильные ветры, а сезонные изменения ярко выражены.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обеих равнин распространена многолетняя мерзлота, особенно в тундре и северной тайге. Она влияет на строительство, водный режим и растительный покров.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 более мягкого к более суровому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4642" y="2477750"/>
            <a:ext cx="4847816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почему природные зоны и хозяйство на равнинах развиваются по-разному.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Сибири условия в среднем суровее: меньше осадков, холоднее зима и больше влияния мерзлоты. Поэтому природные процессы там отличаются от европейской части.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 и учебные пособия по климатологии России (обобщённые характеристики).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условий равнин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800" y="1319190"/>
            <a:ext cx="348900" cy="27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87706" y="3227677"/>
            <a:ext cx="259088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83488" y="3227677"/>
            <a:ext cx="222075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 озёра равнин
</a:t>
            </a:r>
            <a:endParaRPr lang="en-US" sz="2771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крупнейшие реки Восточно-Европейской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реки здесь формируют крупные транспортные пути и поддерживают водоснабжение. Крупнейшие примеры — Волга, Дон, Днепр, Северная Двина и Печора.
</a:t>
            </a:r>
            <a:endParaRPr lang="en-US" sz="1053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и Иртыш на Западно-Сибирской равнине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Западной Сибири главную роль играют Обь и Иртыш. Также выделяют Тобол, Таз, Пур и Надым, образующие речные системы огромного масштаба.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течение и широкие поймы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 равнинах текут медленно и часто имеют широкие поймы. Из-за этого весной нередко случаются разливы и меняется влажность территории.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 в освоении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влияет на расселение людей и развитие хозяйства: рядом с реками легче организовать поселения, дороги и промышленные объекты. Поэтому реки тесно связаны с экономикой региона.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как часть водного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дополняют речные системы, особенно в более «озёрных» районах северо-запада. Они отражают особенности рельефа и историю изменения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влияют на жизнь равнин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осадки и таяние снега запускают половодье и формируют поймы; на севере это усиливает заболачивание из-за мерзлоты.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на юг на равнинах последовательно меняются природные зоны: тундра, лесотундра, тайга, смешанные леса, лесостепь и степь. Это отражает, как меняются тепло и влага по широте.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Восточно-Европейской равнине особенно заметны смешанные леса, лесостепь и степи. Здесь больше площадей, где растения успевают развиваться в тёплый сезон и меньше ограничений из‑за холода.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Западно-Сибирской равнине огромные пространства занимает тайга, а севернее простираются тундра и лесотундра. Смена зон происходит постепенно, потому что климатические условия меняются не сразу, а по широкой территории.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на равнинах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юга Восточно-Европейской равнины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Восточно-Европейской равнины широко распространены чернозёмы — одни из самых плодородных почв России. Здесь формируются хорошие условия для питания растений: почва богата органическими веществами и влагой в тёплый период.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 Западной Сибири: зона возможностей и ограничений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Западно-Сибирской равнине земледелие развивается главным образом на юге, где климат мягче и меньше болот. В северных районах сельское хозяйство сильно ограничено холодом и действием многолетней мерзлоты, которая мешает нормальному развитию почв.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сельское хозяйство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обеих равнин важнее не отдельная зона, а их «цепочка»: чем южнее, тем длиннее тёплый сезон и разнообразнее растительность.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Восточно-Европейской равнине доля более южных зон (смешанных лесов, лесостепи и степи) заметнее, так как условия здесь в целом благоприятнее для земледелия.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природным зонам; количественные доли площадей не приводятся.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с севера на юг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91200"/>
            <a:ext cx="438000" cy="35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в Западной Сибири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запасы нефти в России связаны с Западно-Сибирским регионом. Особенно важны районы Ханты-Мансийского автономного округа и Ямала, где ведётся добыча для топливной и промышленной отраслей.
</a:t>
            </a:r>
            <a:endParaRPr lang="en-US" sz="1098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на 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тесно связан с нефтегазовыми месторождениями северных районов. Газ используют для отопления, а также как сырьё в промышленности, снижая зависимость от других видов топлива.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и сырьё для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Восточно-Европейской равнине добывают торф в заболоченных районах. Его применяют как топливо и как сырьё, а также он важен при учёте особенностей ландшафтов болотных экосистем.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соль и строительные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Восточно-Европейской равнине добывают каменную соль и строительные материалы. Они нужны для производства и строительства, а наличие таких ресурсов влияет на развитие местной промышленности и инфраструктуры.
</a:t>
            </a:r>
            <a:endParaRPr lang="en-US" sz="1009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природные ресурсы
</a:t>
            </a:r>
            <a:endParaRPr lang="en-US" sz="28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3290" y="1771425"/>
            <a:ext cx="3515820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неравномерно: одни районы специализируются на топливе, другие — на почвенном потенциале и добыче полезных ископаемых.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сильнее сосредоточены в Западной Сибири, а почвенное богатство — преимущественно на юге Восточно-Европейской равнины.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региональной специализации, используемой в школьных курсах географии.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ресурсы двух равнин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Восточно-Европейской равнине расположены крупнейшие города России: Москва, Санкт-Петербург, Казань, Нижний Новгород, Самара, Ростов-на-Дону и Воронеж. Такое скопление связано с транспортом и возможностями для хозяйства.
</a:t>
            </a:r>
            <a:endParaRPr lang="en-US" sz="1015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Западно-Сибирской равнине важнейшие центры — Новосибирск, Омск, Тюмень, Сургут и Нижневартовск. Эти города часто развивались вокруг железных дорог, рек и крупных промышленных площадок.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городов здесь зависит от внутренних вод, удобных путей сообщения и промышленной специализации. Реки и транспортные коридоры позволяют перевозить грузы и поддерживать устойчивые связи между районами.
</a:t>
            </a:r>
            <a:endParaRPr lang="en-US" sz="1053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большая часть населения европейской части России живёт на Восточно-Европейской равнине, а также в южных районах Западной Сибири. Более мягкий климат и меньшее количество природных ограничений помогают развитию поселений.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восточноевропейской части сильнее проявляется «сельскохозяйственная» роль, а в западносибирской — «топливная», особенно благодаря нефти и газу.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формируют разные специализации: где комфортнее климат и почвы — развиваются земледелие и городские агломерации, где суровее — добывающая экономика.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сравнение; числовые значения отражают относительные акценты, а не реальные объёмы производства.
</a:t>
            </a:r>
            <a:endParaRPr lang="en-US" sz="917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равнин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освоения Западной Сибири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освоение требует особых технологий и экологического подхода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двух великих равнин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проявляется в крупных площадях и небольших высотах, в наличии крупных рек и в богатых природных ресурсах. Эти условия делают территории удобными для расселения и хозяйственного освоения.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в целом теплее и лучше освоена: здесь заметнее связь с земледелием и с густой сетью городов. Климат и более благоприятные почвы поддерживают длительную сельскохозяйственную активность.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холоднее и сильнее заболочена, а северные территории ограничены мерзлотой. Поэтому особенно важна добыча нефти и газа, а природные условия заметно влияют на темпы и способы строительства.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великих равнинах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 Западно-Сибирская равнины — ключевая основа природы и хозяйства страны: первая более благоприятна для земледелия и расселения, вторая богата нефтью, газом и ресурсами. Их особенности объясняют различия регионов.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2026-05-11T21:20:55Z</dcterms:created>
  <dcterms:modified xsi:type="dcterms:W3CDTF">2026-05-11T21:20:55Z</dcterms:modified>
</cp:coreProperties>
</file>