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Эллины против «царя царей» –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войны: борьба малых городов против могучей Персидской империи.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конфликта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 VI века до н. э. Персия под властью Ахеменидов расширяется, подчиняя греческие города Малой Азии. Это вызывает напряжённость и недовольство среди материковых греков, что приводит к первым столкновениям между Востоком и Западом.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конфликта: Дарий I и Ионийское восстание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Ионии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Малой Азии подняли вооружённое восстание против Персии, получив поддержку Аттики и Эретрии. Борьба длилась с 499 по 494 гг. до н. э., но была подавлена мощной персидской армией.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Дария I в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Дарий I начал походы на Балканы в 492–490 гг. до н. э., чтобы укрепить власть Персии и наказать греков за поддержку мятежников. Эти кампании стали началом масштабного противостояния.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греческих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Эретрия активно поддержали ионийцев, отправив войска и флот. Их участие оказало серьёзное раздражение для Дария и стало одной из причин начала первой греко-персидской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битва: численность и тактика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применили строй фаланги, компенсируя численное превосходство персов. Эта тактика обеспечила им внезапную и решительную победу.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Геродот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умелому построению и боевому духу греки впервые отбили масштабное вторжение, остановив экспансию Персии в Европу.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масштаб похода Ксеркса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решил отомстить за поражение персов при Марафоне, стремясь расширить империю и полностью подчинить Грецию. Он унаследовал амбиции своего отца Дария.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480 года до н. э. Ксеркс собрал огромную армию около 200 000 человек и флот из 1200 кораблей, включающих союзные народы, чтобы обеспечить успех своего грандиозного похода.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480 года до н. э. Ксеркс собрал огромную армию около 200 000 человек и флот из 1200 кораблей, включающих союзные народы, чтобы обеспечить успех своего грандиозного похода.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662853"/>
            <a:ext cx="4486275" cy="23618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союз: города и войска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греческого союза и их военный вклад в ключевых сражениях.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историки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разные интересы, города объединились ради общей обороны, что усилило сопротивление Персии.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Фермопильское сражение: легенда мужества и стойкости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героической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Фермопилах 7000 греков под командованием царя Леонида сдерживали огромные персидские силы в течение трёх дней, применяя выгодное расположение местности и мастерство боя.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300 спартанцев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спартанцев вместе с царём Леонидом остались до последнего, чтобы задержать противника. Их самоотверженность стала символом греческого духа и единства в борьбе за свободу.
</a:t>
            </a:r>
            <a:endParaRPr lang="en-US" sz="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Ксеркса: перемещение и сопротивление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 этапы военных действий во время вторжения Персии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Афин и эвакуация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Фемистокл организовал эвакуацию граждан с Афин на остров Саламин, избегая кровопролития в городе. Персидская армия захватила и сожгла пустой город, лишившись возможности удержать столицу.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Морские силы Афин, во главе с Фемистоклом, сыграли ключевую роль в победе при Саламине — важном морском сражении, изменившем ход войны и ослабившем персидскую мощь.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Фемистокл и значение афинского флота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Видение и лидерство Фемистокла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Фемистокл убедил граждан инвестировать в постройку мощного флота, используя доходы серебряных рудников. Его стратегия обеспечила техническое и тактическое превосходство на море.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морском сражении при Саламине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флот одержал решающую победу над персидским, благодаря маневрам и знанию местности. Это укрепило безопасность Греции и превратило Афины в ведущую морскую державу.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и Ксеркс: ключевые фигуры противостояния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— символ спартанской отваги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Леонид, царь Спарты, прославился храбростью, возглавив 300 спартанцев на защиту Фермопил. Его героизм стал воплощением мужества и стойкости греческого народа в борьбе с персидским нашествием.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— персидский император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I, сын Дария, возглавил вторжение в Грецию с одной из крупнейших армий своего времени. Он стремился подчинить Элладу и расширить власть Персидской империи, олицетворяя мощь восточного монарха.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сражение при Саламине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использовали узкие проливы для ограничения маневров персидских кораблей, что нивелировало численное превосходство противника и обеспечило тактическое преимущество.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исследования, 480 г. до н. э.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вдвое меньшее количество кораблей, греки добились победы благодаря подготовке, стратегии и знанию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Платеях: решающий финал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479 году до н. э. объединённые силы греческих городов сумели разгромить персидскую армию, завершив многолетний конфликт тем самым и сохранив независимость Эллады.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закрепила преобладание греков на Балканах, положив начало новому этапу в развитии греческих городов и укрепив их политическую самостоятельность.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закрепила преобладание греков на Балканах, положив начало новому этапу в развитии греческих городов и укрепив их политическую самостоятельность.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битвы греко-персидских войн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 (490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их союзники одержали неожиданную победу при Марафоне, продемонстрировав силу фаланги и настойчивость в отражении сил Персии.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Фермопильское сражение (480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отряд во главе с Леонидом сдерживал огромные персидские войска, став символом героизма и сопротивления.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Саламине (480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флот разбил персидский, используя преимущества узких проливов, что переломило ход войны в пользу Эллады.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Платеях (479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победа греков над остатками персидской армии завершила военные действия и закрепила свободу городов-государств.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 и его роль после победы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 (около 477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объединились для совместной защиты от возможных персидских нападений, учредив общий финансовый фонд на острове Делос.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руководство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Афины утвердились как главенствующая сила союза, используя его ресурсы для укрепления собственной морской мощи и влияния.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 морскую державу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 стал основой для Афинской морской державы, что сыграло ключевую роль в политике и военных делах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Отголоски войны в культуре и литературе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Эсхила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трагедиях Эсхил прославлял героев войны, особенно в трилогии «Персы», отражая ценности героизма и судьбоносные события греко-персидского конфликта.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Геродота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подробно описал походы и битвы, заложив основу исторического понимания войны и подчеркнув её значимость в судьбе эллинского мира.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национального самосознания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Персией вдохновили греков на объединение и гордость за свою культуру, что отразилось в устном народном творчестве и памятниках искусства.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победы на политику и свободы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Персией стимулировала развитие демократии в Афинах, расширив права и участие граждан в управлении государством.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города-государства укрепили чувство единства, осознав важность совместной защиты от внешних угроз.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повысила уверенность в своих силах, что способствовало дальнейшему политическому и культурному развитию регионов Эллады.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греческой и мировой культуры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Золотой век Афин — период расцвета науки, искусства и философии, оказавший влияние на всю европейскую цивилизацию.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построены выдающиеся архитектурные памятники, такие как Парфенон, символизирующие культурное превосходство греков.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усилили роль морского флота и способствовали расширению торговли и культурных связей в Средиземноморье.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стимулировали формирование идеалов свободы и гражданского участия, легших в основу западной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480 до н. э. отмечен как ключевой момент, когда сила и стратегия греков продемонстрировали стойкость против мощного врага.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 года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война достигла своего критического перелома с победой греков у Саламина.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научные исследования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борьбы за 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стали символом мужества и единства, оказав влияние на дальнейшее развитие демократии и культурного богатства Средиземноморья.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2026-05-10T10:09:40Z</dcterms:created>
  <dcterms:modified xsi:type="dcterms:W3CDTF">2026-05-10T10:09:40Z</dcterms:modified>
</cp:coreProperties>
</file>