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борьбы с терроризмом: зачем она нужна на уроке ОБЗР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угрожает людям, школам и безопасности страны.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— это насилие или угроза насилием ради запугивания и давления. Его последствия выходят далеко за пределы одного места: страдают случайные люди, нарушается привычная жизнь города и страны.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Терроризм: угроза людям и обществу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система противодействия терроризму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Правоохранительные органы обеспечивают порядок, проверяют сообщения об угрозах и помогают быстро изолировать опасную ситуацию, чтобы не допустить вреда людям.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ФСБ, МЧС, органы власти, медики и транспортные службы действуют совместно: выявляют угрозы, организуют эвакуацию, спасение, медицинскую помощь и информирование населения.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семьи и средства массовой информации участвуют в профилактике: объясняют правила безопасности, учат не поддаваться панике и своевременно сообщать взрослым о тревожных признаках.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101" y="2477750"/>
            <a:ext cx="2516897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 разные этапы защиты людей и помощи при угрозе.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достигается только при согласованных действиях всех участников и четком распределении обязанностей.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ОБЗР по теме противодействия терроризму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системы и их задачи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система при появлении угрозы
</a:t>
            </a:r>
            <a:endParaRPr lang="en-US" sz="2509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экстренных служб и ответственных взрослых.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включает регулярные занятия, памятки и тренировочные эвакуации, чтобы действия людей были спокойными и точными.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у профилактики: предупреждение снижает риск жертв, разрушений и сбоев в работе учреждений.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материалам урока ОБЗР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профилактика занимает важное место в безопасности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вокзалах, в метро, торговых центрах и школах используются камеры, охрана, досмотр, пропускной режим и тревожные кнопки. Эти меры помогают заметить угрозу раньше, чем она станет опасной.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защита зависит не только от техники. Важно соблюдать правила доступа, не оставлять вещи без присмотра и сразу сообщать взрослым о подозрительных предметах, действиях или людях.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общественных местах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25900"/>
            <a:ext cx="368100" cy="32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терроризма в школе и семье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 обсуждают правила поведения, чтобы дети понимали, как распознать опасную ситуацию и почему нельзя игнорировать тревожные признаки.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настораживает, нужно немедленно сообщить учителю, родителю или другому ответственному взрослому и не пытаться разбираться самостоятельно.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слухов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распространять непроверенную информацию и пересылать тревожные сообщения. Спокойная проверка фактов помогает не создавать панику и не мешать работе служб.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объясняют, что подозрительные предметы нельзя трогать, открывать или переносить, даже если они кажутся безобидными или оставленными случайно.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Террористы используют интернет для пропаганды, вербовки и распространения ложных сообщений, поэтому любая подозрительная активность в сети требует осторожности и проверки.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анонимные чаты, ссылки неизвестного происхождения, призывы к насилию и попытки вовлечь подростков в незаконные действия или секретные переписки.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важно не переходить по сомнительным ссылкам, не отвечать незнакомцам и не пересылать материалы, если их смысл вызывает тревогу или недоверие.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любой угрозе в сети нужно сразу прекратить общение, сохранить сообщение как доказательство и сообщить взрослым или в экстренные службы.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и интернет-риски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затрагивают не только место происшествия, но и транспорт, учебу, работу учреждений и повседневную жизнь людей.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тяжелые последствия связаны с жизнью и здоровьем людей, а затем — с долгим психологическим и экономическим восстановлением.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материалам урока ОБЗР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террористических актов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дистанцию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заметили незнакомый пакет, коробку или другой предмет, не подходите к нему и не пытайтесь рассматривать находку. Сразу отойдите на безопасное расстояние и сохраняйте спокойствие.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Сообщаем взрослым и службам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 предмет, открывать его, перемещать или собирать рядом людей. О находке нужно немедленно сообщить взрослым, сотруднику охраны или по номеру 112.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подозрении на опасный предмет или угрозу
</a:t>
            </a:r>
            <a:endParaRPr lang="en-US" sz="29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поведения при эвакуации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учебной или реальной эвакуации в школе и других общественных местах.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78750"/>
            <a:ext cx="438000" cy="35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1025" y="164050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631" y="1640500"/>
            <a:ext cx="373538" cy="426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и эвакуация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МЧС первыми оценивают обстановку, выводят людей из опасной зоны и помогают тем, кто не может выйти самостоятельно. Они работают быстро, чтобы сократить число пострадавших.
</a:t>
            </a:r>
            <a:endParaRPr lang="en-US" sz="1308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пожаре, завале или другой угрозе спасатели тушат огонь, разбирают завалы и ищут людей, которые могут оказаться заблокированными. Их задача — сделать место снова безопасным.
</a:t>
            </a:r>
            <a:endParaRPr lang="en-US" sz="1370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останавливают кровотечения, обрабатывают раны, следят за дыханием и при необходимости доставляют пострадавших в больницу. Их помощь особенно важна в первые минуты после происшествия.
</a:t>
            </a:r>
            <a:endParaRPr lang="en-US" sz="1343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спасателей и медиков при ликвидации последствий
</a:t>
            </a:r>
            <a:endParaRPr lang="en-US" sz="22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помощи, к которым обращаются при угрозе жизни, пожаре, травмах и других чрезвычайных ситуациях.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112 удобен как общий вызов, но при возможности полезно помнить и номера профильных служб.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экстренным службам и учебный материал по ОБЗР.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службы и номера помощи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обмениваются сведениями о подозрительных лицах, схемах вербовки и новых способах угроз. Такая координация помогает быстрее предотвращать преступления, которые могут затронуть сразу несколько стран.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 правоохранительных органов позволяют искать преступников за пределами одной территории, а также перекрывать каналы финансирования и поставки оружия. Без обмена информацией это было бы значительно труднее.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имеют международные соглашения и контроль границ. Они создают единые правила для задержания подозреваемых, проверки грузов и защиты транспорта, особенно авиационного и железнодорожного.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вербовки тоже требует согласованных решений. Когда школы, семьи, службы и международные структуры действуют вместе, у террористов меньше возможностей привлекать новых участников и распространять опасные идеи.
</a:t>
            </a:r>
            <a:endParaRPr lang="en-US" sz="1025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против терроризма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безопасность опирается не только на технику, но и на поведение людей в школе, дома и в общественных местах.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профилактика и обучение: они снижают риск, а вместе с работой служб дают самый устойчивый результат.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ОБЗР; условная оценка значимости факторов для наглядности, без статистического измерения.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защищать общество от терроризма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терроризму строится по закону и должно защищать людей, а не нарушать их права. Проверка угроз проводится отдельно от наказания невиновных граждан.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террористическую деятельность наступает ответственность не только за сам теракт, но и за подготовку, финансирование, пособничество, оправдание насилия и распространение опасных материалов.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важно понимать: сообщения о тревоге нельзя игнорировать, а подозрительные призывы в сети не следует пересылать дальше. Закон защищает общество, но требует и личной ответственности.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Закон, права граждан и ответственность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тревожного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угрозы или громкого происшествия ребёнок может долго молчать, плохо спать и бояться оставаться один. В такой момент особенно важны спокойный разговор, привычный режим и участие взрослого, которому доверяют. Постепенная поддержка помогает вернуть чувство безопасности.
</a:t>
            </a:r>
            <a:endParaRPr lang="en-US" sz="95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 школьном кабинете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психолог помогают классу обсудить случившееся без лишних подробностей и пугающих слухов. Дети учатся называть свои чувства, задавать вопросы и понимать, что страх после опасности — обычная реакция, с которой можно справиться вместе.
</a:t>
            </a:r>
            <a:endParaRPr lang="en-US" sz="976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ребёнку важно видеть спокойных родителей, которые объясняют, что помощь уже организована и нужно следовать правилам. Совместные дела, прогулки и доброжелательная обстановка снижают напряжение и возвращают уверенность в повседневной жизни.
</a:t>
            </a:r>
            <a:endParaRPr lang="en-US" sz="956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помощь после террористической угрозы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правила, если их знают все, заметно повышают безопасность в школе, на улице и в транспорте.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обучение, дисциплина и своевременное сообщение о подозрительных фактах.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ОБЗР; условная оценка для наглядного сравнения факторов.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защиту общества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безопасность создаётся совместными усилиями
</a:t>
            </a:r>
            <a:endParaRPr lang="en-US" sz="2938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борьбы с терроризмом работает тогда, когда государство, службы, школа, семья и сами граждане действуют согласованно. Знание правил, внимательность и быстрая передача информации помогают предотвратить беду.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2026-05-21T03:07:55Z</dcterms:created>
  <dcterms:modified xsi:type="dcterms:W3CDTF">2026-05-21T03:07:55Z</dcterms:modified>
</cp:coreProperties>
</file>