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Глагол, причастие и деепричастие: три важных формы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Действие, признак по действию и добавочное действие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эти формы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связаны с глаголом и помогают точнее передавать мысль. Чтобы не путать их в тексте, важно различать вопросы, суффиксы, написание НЕ и знаки препинания.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как основа темы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действие, процесс или состояние и отвечает на вопросы что делать? что сделать? Именно он сообщает, что происходит в предложении, и часто является его смысловым центром.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глаголам относятся слова читать, построить, смеётся, думает. Они показывают разные действия и могут иметь как начальную форму, так и личные формы в речи.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постоянным признакам глагола относятся вид, спряжение, возвратность и переходность. Эти признаки не меняются у слова в разных формах и помогают правильно его анализировать.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лицо, число и род зависят от конкретной формы глагола. Именно по ним можно определить, как слово связано с другими словами в предложении и какое действие оно обозначает.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признаков глагола помогает верно находить инфинитив, определять спряжение, писать окончания и точнее отличать глагол от причастия и деепричастия в 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грамматические признаки глагола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показывает каждый признак и как он проявляется в словах.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помогают узнавать форму слова, а непостоянные — понимать, как оно изменяется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глагола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инфинитив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называет действие без указания времени, лица, числа и рода. Она отвечает на вопросы что делать? что сделать? и служит начальной формой глагола.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инфинитив оканчивается на -ть, -ти или -чь: читать, нести, беречь. По этой форме удобно проверять, к какому глаголу относится слово в словаре.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помогает определить спряжение и сравнить разные формы одного и того же слова. Это особенно важно, когда нужно правильно написать личное окончание.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формами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начальной формы образуются разные формы глагола: читать, читаю, читал, читающий. Поэтому инфинитив удобно использовать как отправную точку при разборе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глаголов I и II спряжения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спряжение удобнее по личным окончаниям в форме 3-го лица множественного числа и по списку исключений.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двух спряжений различаются окончания, а глаголы-исключения требуют отдельного запоминания: они не подчиняются общему правилу.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список глаголов-исключений в программе 7 класса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глагол, причастие и деепричастие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проверок для анализа слова в предложении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666" y="2105694"/>
            <a:ext cx="517045" cy="41363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как признак предмета по действию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отвечает на вопросы какой? какая? какое? какие? Это помогает отличить его от глагола и понять, что слово характеризует предмет через действие.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значение действия, но обозначает признак предмета. Поэтому оно связано с глаголом по смыслу и с существительным по форме и роли в предложении.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причастие выступает определением и относится к существительному: читающий ученик, прочитанная книга. Оно делает описание точнее и выразительнее.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13085"/>
            <a:ext cx="6060571" cy="23974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выполняет действие и какими суффиксами обычно образуются причастия.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называют действующего, а страдательные — предмет, на который направлено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 страдательные причастия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причастия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Образуем действительное настоящее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настоящего времени образуются от глаголов несовершенного вида: читающий, рисующий. Они обозначают того, кто сам выполняет действие.
</a:t>
            </a:r>
            <a:endParaRPr lang="en-US" sz="1104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Определяем вид глагола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установить, совершенный это вид или несовершенный. От этого зависит, какие причастия можно образовать и какой суффикс будет уместен.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Образуем страдательное причастие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чаще всего образуются от переходных глаголов: прочитанный, написанный, построенный. Для их образования особенно важно правильно соотносить основу, вид и суффикс.
</a:t>
            </a:r>
            <a:endParaRPr lang="en-US" sz="1104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Образуем действительное прошедшее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прошедшего времени могут быть образованы от глаголов обоих видов: читавший, сделавший. Они называют признак по уже совершённому действию.
</a:t>
            </a:r>
            <a:endParaRPr lang="en-US" sz="11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время: признак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настоящего времени легко узнать по суффиксам -ущ-, -ющ-, -ащ-, -ящ-. Они показывают того, кто сам выполняет действие: ведущий экскурсию, читающий ученик, строящий мост. Такие формы помогают сделать описание живым и точным.
</a:t>
            </a:r>
            <a:endParaRPr lang="en-US" sz="87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формы: результат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сам не действует, а испытывает действие на себе, используются страдательные причастия. Их суффиксы -ем-, -им-, -енн-, -нн-, -т- слышны в словах видимый, решённый, окрашенный, написанный. Эти формы подчёркивают результат и завершённость.
</a:t>
            </a:r>
            <a:endParaRPr lang="en-US" sz="82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таблица для 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всего учить причастия по связке «суффикс — значение — пример». Так школьник сразу видит, какая форма действительная, а какая страдательная. Например: -ущ- — ведущий, -им- — видимый, -нн- — решённый. Такая запись помогает быстро проверять себя.
</a:t>
            </a:r>
            <a:endParaRPr lang="en-US" sz="880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причастий и примеры слов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как добавочное действие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действие, которое сопровождает основное событие, поясняя его ход. Оно отвечает на вопросы что делая? что сделав? и помогает передать последовательность, причину или условие происходящего.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читая, улыбаясь, закончив, посмотрев часто встречаются в повествовании. Они делают текст короче и выразительнее, потому что позволяют соединить два действия в одном предложении без лишних повторов.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изменяется по родам, числам и падежам. У него нет окончания, как у имени, зато оно связано с глаголом-сказуемым и зависит от него по смыслу.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показывает, как именно совершается основное действие: одновременно, раньше или при определённом условии. Благодаря этому рассказ становится точнее и помогает представить действия последовательно.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предложения с деепричастием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действие, действующее лицо, связь с главным сказуемым и пунктуация.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деепричастий и их суффиксы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слышится значение незавершённости, выбирают форму с -а или -я. Если действие уже закончено, подходят формы с -в, -вши, -ши. Это удобно проверять на коротких примерах.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видом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деепричастия зависит от того, от какого глагола оно образовано. Поэтому сначала нужно определить вид исходного глагола, а потом подобрать подходящий суффикс и вопрос.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вида отвечают на вопрос что сделав? и обозначают действие, которое уже завершилось раньше основного. Типичные суффиксы — -в, -вши, -ши: прочитав, сделав, услышав.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 отвечают на вопрос что делая? и показывают действие, происходящее одновременно с основным. Для них характерны суффиксы -а, -я: читая, играя, думая.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глагола, причастия и деепричастия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связаны с действием, но по-разному показывают его в предложении: как действие, признак или добавочное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совмещает больше признаков и поэтому требует больше вопросов; глагол и деепричастие проще по смыслу, но разные по 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теме урока «Глагол. Деепричастие. Причастие»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глаголами раздельно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глаголами частица НЕ чаще всего пишется отдельно: не читал, не сделал, не знает. Такое написание показывает отрицание действия и не требует особого запоминания, если слово существует без НЕ.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причастиями раздельно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причастиями НЕ обычно тоже пишется раздельно: не прочитанная книга, не решённая задача. Раздельное написание особенно важно, когда у причастия есть зависимые слова или противопоставление.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деепричастиями раздельно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Деепричастия, как правило, также пишутся с НЕ отдельно: не заметив ошибки, не подумав, не оглядываясь. Здесь частица просто отрицает добавочное действие.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НЕ пишется у слов, которые без неё не употребляются: ненавидеть, негодуя, недоумевая. В таких случаях частица уже стала частью самого слова.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написание, полезно проверить, существует ли слово без НЕ и можно ли заменить его синонимом. Если да, обычно пишется раздельно; если нет, слово пишется слитно.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частицы НЕ с глаголом, причастием и деепричастием
</a:t>
            </a:r>
            <a:endParaRPr lang="en-US" sz="29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исключения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обороты обособляются одинаково. В устойчивых сочетаниях и особых конструкциях правила могут отличаться, поэтому важно не только видеть форму, но и учитывать смысл всего предложения.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смысловой связью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всегда должен относиться к тому же действующему лицу, что и сказуемое: Улыбаясь, девочка вошла в класс. Если исполнитель разный, предложение построено неверно.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место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чаще всего обособляется, если стоит после определяемого слова: книга, лежавшая на столе. Перед словом он может не выделяться запятыми, если тесно связан с ним.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главное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слово, к которому относится оборот. У причастного оборота это обычно существительное, а у деепричастного — глагол-сказуемое, от которого зависит смысл всей конструкции.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и деепричастные обороты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515" y="2105694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2051" y="2082714"/>
            <a:ext cx="517045" cy="4595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9234" y="2057985"/>
            <a:ext cx="509053" cy="50905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8034" y="2057985"/>
            <a:ext cx="509053" cy="50905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деепричастном обороте важно, чтобы оба действия относились к одному лицу. Если это условие нарушено, предложение звучит неверно, хотя отдельные слова могут быть написаны правильно.
</a:t>
            </a:r>
            <a:endParaRPr lang="en-US" sz="1020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часто принимают причастие за прилагательное, особенно в словах с окончаниями -нный и -тый. Ошибка возникает, если не задать вопрос к слову и не увидеть значение действия.
</a:t>
            </a:r>
            <a:endParaRPr lang="en-US" sz="1066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причастий легко перепутать суффиксы -ущ-, -ющ-, -ащ-, -ящ-, -ем-, -им-, -енн-, -нн-, -т-. Чтобы избежать ошибки, нужно знать вид исходного глагола.
</a:t>
            </a:r>
            <a:endParaRPr lang="en-US" sz="1160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виде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определение вида мешает выбрать правильную форму причастия или деепричастия. Поэтому сначала полезно определить, завершено ли действие, а уже потом подбирать суффикс.
</a:t>
            </a:r>
            <a:endParaRPr lang="en-US" sz="1014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НЕ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 — слитное и раздельное написание НЕ. Чтобы не ошибиться, нужно проверить, существует ли слово без частицы и является ли написание исключением.
</a:t>
            </a:r>
            <a:endParaRPr lang="en-US" sz="1015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формы слова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определить часть речи и не перепутать формы, связанные с действием.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действие, затем грамматические признаки и вопрос. После этого проверяют зависимые слова и делают точный вывод о части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 материалам урока русского языка для 7 класса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 — одна основа, разные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Глагол, причастие и деепричастие объединены действием, но каждая форма выполняет свою задачу. Если уверенно задавать вопросы, находить суффиксы и соблюдать правила, писать по-русски становится гораздо легче.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2026-05-28T17:47:42Z</dcterms:created>
  <dcterms:modified xsi:type="dcterms:W3CDTF">2026-05-28T17:47:42Z</dcterms:modified>
</cp:coreProperties>
</file>