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0550" y="2133600"/>
            <a:ext cx="56769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в Юго-Западной Азии: географическое положение и социально-экономическое развитие
</a:t>
            </a:r>
            <a:endParaRPr lang="en-US" sz="2461" dirty="0"/>
          </a:p>
        </p:txBody>
      </p:sp>
      <p:sp>
        <p:nvSpPr>
          <p:cNvPr id="6" name="Text 1"/>
          <p:cNvSpPr txBox="1"/>
          <p:nvPr/>
        </p:nvSpPr>
        <p:spPr>
          <a:xfrm>
            <a:off x="590550" y="3295325"/>
            <a:ext cx="4528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Европой и Азией: география Турции формирует её экономику, города и влияние.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68110" y="621932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занимает пограничное положение между Европой и Азией, соединяя морские пути и сухопутные коридоры. Это делает страну заметным участником региональной экономики, торговли и международных связей в Юго-Западной Азии.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на стыке двух частей света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Физико-географическое положение Турции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контрастность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 в стране довольно велики, а наиболее удобные для освоения территории сосредоточены в прибрежных и межгорных районах. Это усиливает неравномерность хозяйственного развития и плотности населения.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опасность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расположена в зоне активных тектонических процессов, поэтому землетрясения остаются важным природным риском. Это влияет на нормы строительства, стоимость инфраструктуры и размещение новых объектов.
</a:t>
            </a:r>
            <a:endParaRPr lang="en-US" sz="924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Физико-географические условия определяют специализацию регионов: где рельеф мягче и климат благоприятнее, там выше плотность населения, лучше транспортная сеть и интенсивнее экономическое освоение территории.
</a:t>
            </a:r>
            <a:endParaRPr lang="en-US" sz="94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нагорья и горы: Анатолийское плоскогорье, Понтийские горы и Тавр. Такое строение ограничивает площадь равнин и усложняет размещение транспорта, сельского хозяйства и крупных поселений.
</a:t>
            </a:r>
            <a:endParaRPr lang="en-US" sz="9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Турции и их роль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формируют опорный каркас страны: через них проходят финансовые потоки, управление, промышленная кооперация и международные перевозки.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резко выделяется масштабом, а остальные центры дополняют его специализированными функциями в управлении, промышленности, портах и туризме.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Турецкий институт статистики (TÜİK), оценка численности городского населения; округление по данным последних доступных публикаций.
</a:t>
            </a:r>
            <a:endParaRPr lang="en-US" sz="8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Турции содержат бурый уголь, хромиты, медь, железные руды и особенно крупные запасы бора. Именно сырьевая база поддерживает металлургию, химию и экспорт отдельных видов продукции.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 как стратегический ресурс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запасам бора Турция входит в число мировых лидеров, поэтому его добыча и переработка имеют не только экономическое, но и стратегическое значение для промышленного развития страны.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потенциал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 и разнообразие климатических условий позволяют выращивать зерновые, садовые культуры и технические растения. Сельское хозяйство особенно развито там, где есть вода и длительный вегетационный период.
</a:t>
            </a:r>
            <a:endParaRPr lang="en-US" sz="834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Рекреация и туризм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побережье, солнечный климат юго-запада и разнообразные ландшафты создают основу для отдыха, курортов и сезонного сервиса. Эти территории активно вовлечены в туристическую экономику.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хозяйственное использование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072462"/>
            <a:ext cx="3776100" cy="184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хозяйственных районов Турции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макрорегионов показывает, как природные условия определяют специализацию хозяйства и плотность освоения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 более урбанизирован и связан с морской торговлей, тогда как восток сохраняет более традиционную хозяйственную структуру.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физико-географическому и экономическому районированию Турции.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современного государства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3250" y="361266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3250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и распада Османской империи началась национально-освободительная борьба, которая подготовила создание нового государства с иными политическими принципами.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947525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47525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Турецкой Республики стало поворотным моментом: страна получила современную государственную форму и начала строить новую систему управления.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33250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настоящее время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33250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включение в мировые экономические и политические процессы усилило роль Турции как крупного регионального центра, сочетающего традиции и открытость.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181750" y="361257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1755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Мустафы Кемаля Ататюрка закрепили светский характер государства, обновили право, образование и алфавит, а также усилили ориентацию на модернизацию.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хозяйство Турции
</a:t>
            </a:r>
            <a:endParaRPr lang="en-US" sz="2246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страны на пересечении морских и сухопутных путей определяет специализацию хозяйства.
</a:t>
            </a:r>
            <a:endParaRPr lang="en-US" sz="11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Турции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сочетает современные сервисные отрасли, промышленное производство и традиционное сельское хозяйство, что повышает её устойчивость к внешним колебаниям.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и промышленности показывает переход к более сложной экономике, но сельское хозяйство и туризм сохраняют заметную роль.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секторам экономики Турции на основе общих характеристик структуры ВВП.
</a:t>
            </a:r>
            <a:endParaRPr lang="en-US" sz="8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599" y="549350"/>
            <a:ext cx="66558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 страны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5510" y="224899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Отраслевое разнообразие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3893" y="2605034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Турции опирается на текстиль, пищевую переработку, автомобилестроение, химию, металлургию и машиностроение. Такое сочетание снижает зависимость от одной отрасли и поддерживает экспорт.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88220" y="224899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Конкурентная продукция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86603" y="2605034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выпускает автомобили, бытовую технику, ткани, цемент, строительные материалы и изделия легкой промышленности. Значительная часть продукции ориентирована как на внутренний рынок, так и на внешние поставки.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510" y="377924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
</a:t>
            </a:r>
            <a:endParaRPr lang="en-US" sz="1500" dirty="0"/>
          </a:p>
        </p:txBody>
      </p:sp>
      <p:sp>
        <p:nvSpPr>
          <p:cNvPr id="15" name="Text 7"/>
          <p:cNvSpPr txBox="1"/>
          <p:nvPr/>
        </p:nvSpPr>
        <p:spPr>
          <a:xfrm>
            <a:off x="363893" y="4135285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 сосредоточены в Стамбуле, Бурсе, Измире, Коджаэли, Анкаре и Газиантепе. Их развитие связано с транспортной доступностью, кадрами и близостью к крупным рынкам сбыта.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8220" y="377924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endParaRPr lang="en-US" sz="1500" dirty="0"/>
          </a:p>
        </p:txBody>
      </p:sp>
      <p:sp>
        <p:nvSpPr>
          <p:cNvPr id="17" name="Text 9"/>
          <p:cNvSpPr txBox="1"/>
          <p:nvPr/>
        </p:nvSpPr>
        <p:spPr>
          <a:xfrm>
            <a:off x="4786603" y="4135285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транспортные связи, порты и автомагистрали помогают предприятиям быстро получать сырьё и отправлять готовую продукцию. Поэтому промышленность тяготеет к западным и наиболее освоенным районам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как ворота между морями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Босфор и Дарданеллы делают Турцию ключевым звеном между Черным и Средиземным морями. Через эти узкие проходы идет значительная часть морской торговли, а контроль над ними усиливает международное значение страны и ее влияние на региональные потоки.
</a:t>
            </a:r>
            <a:endParaRPr lang="en-US" sz="759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стратегическая связность
</a:t>
            </a:r>
            <a:endParaRPr lang="en-US" sz="939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страну проходят трубопроводные маршруты, которые поддерживают энергетические связи между соседними регионами. Это повышает роль Турции не только как транспортного узла, но и как посредника в экономических отношениях и обеспечении поставок.
</a:t>
            </a:r>
            <a:endParaRPr lang="en-US" sz="815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Перекресток сухопутных маршрутов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и железнодорожные коридоры связывают Турцию с Европой, Кавказом, Ближним Востоком и Черноморским бассейном. Такое положение превращает ее территорию в важный транзитный мост для грузов, пассажиров и логистических цепочек.
</a:t>
            </a:r>
            <a:endParaRPr lang="en-US" sz="772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 геополитическая роль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590461"/>
            <a:ext cx="3776100" cy="9495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 природным зонам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Турции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сельскохозяйственных районов Турции показывает, как климат, рельеф и влажность определяют специализацию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ориентированы на теплолюбивые и трудоемкие культуры, а внутренние и восточные территории — на зерновое земледелие и животноводство.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613" y="1932906"/>
            <a:ext cx="325200" cy="260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275" y="1914486"/>
            <a:ext cx="185625" cy="29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7400" y="3544561"/>
            <a:ext cx="185625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34488" y="3562981"/>
            <a:ext cx="325200" cy="2601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урбанизация и миграции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особенно высока на западе страны, где сосредоточены крупнейшие агломерации и рабочие места. Города расширяются не только вверх, но и за счет пригородов, связанных с центром ежедневной миграцией.
</a:t>
            </a:r>
            <a:endParaRPr lang="en-US" sz="949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населения в Стамбул, Анкару и Измир поддерживает рост услуг, строительства и транспорта. Одновременно усиливается нагрузка на жилье, дороги и коммунальную инфраструктуру, особенно в крупных городских узлах.
</a:t>
            </a:r>
            <a:endParaRPr lang="en-US" sz="942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структура населения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Турции характерна сравнительно молодая возрастная структура, что создает потенциал для рынка труда и образования. Однако этот ресурс требует рабочих мест, качественной подготовки и устойчивого социального сопровождения.
</a:t>
            </a:r>
            <a:endParaRPr lang="en-US" sz="942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западом и востоком сохраняются различия в доходах, занятости и доступе к услугам. Это отражает неравномерность экономического развития и показывает, насколько важна политика выравнивания возможностей.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экономики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усиливает занятость в прибрежных регионах и крупных городах, а также связывает сезонный спрос с транспортом, торговлей и гостиничным сектором.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морской и культурно-исторический туризм, но нишевые направления заметно расширяют сезон и географию туристических потоков.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на основе структуры туристического спроса в Турции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8606" y="795758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контрасты развития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682575" y="2244600"/>
            <a:ext cx="19839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пояс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575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Мармара, Эгейский и часть Средиземноморского побережья отличаются высокой урбанизацией, развитой промышленностью и плотной транспортной сетью. Здесь легче формируются рабочие места и связи с внешними рынками.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813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81377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складывались исторически: освоение побережий шло быстрее, чем внутренних районов. Дополнительно влияют климат, природные барьеры и концентрация инвестиций в наиболее удобных и прибыльных узлах.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7819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юго-восток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781976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чаще имеют горный рельеф, слабее обеспечены инфраструктурой и удалены от главных портов. В результате ниже плотность населения, сложнее доступ к услугам и медленнее экономический рост.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устойчивого развития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быстрый рост городов и природные риски усиливают нагрузку на хозяйство и требуют долгосрочных решений.
</a:t>
            </a:r>
            <a:endParaRPr lang="en-US" sz="10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как символ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наглядно показывает соединение исторического наследия и современной городской среды. Мечети, дворцы, деловые кварталы и порты вместе формируют образ страны, открытой миру и одновременно сохраняющей традиции.
</a:t>
            </a:r>
            <a:endParaRPr lang="en-US" sz="839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традиций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культура объединяет исламские ценности, светский государственный порядок и европейские влияния. Такое сочетание делает общество разнообразным и помогает стране быть понятной разным культурным пространствам.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и туризм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узнаваемость поддерживает международный туризм и спрос на турецкие города, кухню, кино и музыку. Она также усиливает привлекательность страны для путешественников, студентов и деловых партнеров.
</a:t>
            </a:r>
            <a:endParaRPr lang="en-US" sz="834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услуги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Бренды, креативные индустрии и сфера услуг выигрывают от сильного культурного образа страны. Репутация Турции помогает продвигать товары и расширять контакты на внешних рынках.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экономическая открытость страны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519486"/>
            <a:ext cx="3776100" cy="9495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 соседние страны: сравнительные признаки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Турция выделяется среди стран Юго-Западной Азии по транспорту, экономике и демографии.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сочетает выгодное положение у проливов, крупный рынок и развитую промышленность, поэтому играет более заметную роль в региональных связях.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географии Юго-Западной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92496"/>
            <a:ext cx="470100" cy="37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3562385"/>
            <a:ext cx="470100" cy="41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781" y="2045486"/>
            <a:ext cx="411338" cy="47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400" y="3536268"/>
            <a:ext cx="470100" cy="470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в современной системе международных связей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786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86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участвует в региональной и мировой торговле, поставляя промышленную и сельскохозяйственную продукцию. Ее экономика тесно связана с рынками Европы, Черноморского региона и Ближнего Востока.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786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туризм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86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связывает Турцию с миллионами посетителей из разных стран и поддерживает отрасли сервиса. Он укрепляет внешние контакты не только экономически, но и культурно.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254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транзит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254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страну проходят важные маршруты поставок нефти и газа. Это укрепляет ее значение как транзитного узла и повышает интерес к стабильности транспортной инфраструктуры.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254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Межрегиональный посредник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254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Европой и Азией делает Турцию удобной площадкой для диалога и обмена. Страна одновременно взаимодействует с ЕС, Кавказом, Черноморским бассейном и Ближним Востоком.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формирует возможности и вызовы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показывает, как выгодное положение, природные ресурсы и крупные города могут ускорять рост страны. Но сейсмичность, региональные различия и нагрузка на инфраструктуру требуют взвешенной политики развития.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2026-06-03T03:50:27Z</dcterms:created>
  <dcterms:modified xsi:type="dcterms:W3CDTF">2026-06-03T03:50:27Z</dcterms:modified>
</cp:coreProperties>
</file>