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 пути эволюционного процесса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создаёт разнообразие, приспособления и новые виды.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Дарвина к синтетической теории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заложили основу эволюционного учения, а современная синтетическая теория объединила генетику, экологию и палеонтологию. Для школьного курса особенно важны популяция, генофонд, адаптация и видообразование.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как основа изменения популяций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различия между особями одной популяции. Именно эти различия становятся исходным материалом, на котором затем действует естественный отбор, закрепляя полезные сочетания признаков.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различия в местообитаниях или сроках размножения ограничивают обмен генами между популяциями. Это ускоряет накопление различий и делает эволюционные линии всё более самостоятельными.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конкретных условиях среды выживают и оставляют потомство особи, чьи признаки повышают приспособленность. Отбор не создаёт изменчивость, а направляет её в сторону сохранения наиболее успешных вариантов.
</a:t>
            </a:r>
            <a:endParaRPr lang="en-US" sz="1125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случайные колебания численности и дрейф генов могут заметно менять частоты аллелей. Поэтому даже нейтральные признаки иногда закрепляются или исчезают без прямой связи с пользой.
</a:t>
            </a:r>
            <a:endParaRPr lang="en-US" sz="1136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и волны численности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наследственной изменчивости к новому виду
</a:t>
            </a:r>
            <a:endParaRPr lang="en-US" sz="270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популяционный характер эволюции и постепенное накопление различий.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Ароморфоз: крупные эволюционные преобразования
</a:t>
            </a:r>
            <a:endParaRPr lang="en-US" sz="243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такое строение сердца обеспечило более эффективное разделение крови и интенсивный обмен веществ. Благодаря этому стала возможна высокая активность, поддержание постоянной температуры тела и освоение разнообразных местообитаний.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усилило обмен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появление цветка и семени резко повысило успех размножения и расселения. Эти признаки стали основой быстрого распространения группы и формирования огромного разнообразия растений на суше.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семя изменили мир растений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лёгких у позвоночных стало важным шагом к жизни вне воды. Этот признак расширил возможности дыхания и позволил древним формам активнее осваивать наземную среду, где условия были значительно сложнее.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открыли сушу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частные приспособления к конкретным условиям
</a:t>
            </a:r>
            <a:endParaRPr lang="en-US" sz="198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связана с типом пищи: у одних видов он подходит для семян, у других — для насекомых или нектара. Такие различия помогают занимать разные экологические ниши.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клювы птиц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насекомых и млекопитающих по-разному приспособлены к бегу, рытью, полёту или хватанию. Идиоадаптация позволяет одной группе распадаться на множество форм, не меняя принципиально план строения.
</a:t>
            </a:r>
            <a:endParaRPr lang="en-US" sz="954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конечностей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водоплавающих птиц перепонки между пальцами увеличивают площадь опоры в воде и облегчают движение. Приспособление эффективно именно в данной среде и не повышает общий уровень организации.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у птиц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колючки уменьшают испарение и защищают от поедания, а сочные стебли запасают воду. Подобные признаки делают растения устойчивыми к засушливому климату и бедным почвам.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 сочные стебли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может маскировать организм в среде обитания и снижать риск нападения хищников. Это типичный пример частного приспособления, которое улучшает выживание без общего усложнения строения.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дегенерация: упрощение строения как форма приспособления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паразитов многие органы становятся ненужными, потому что необходимые вещества они получают от хозяина. Поэтому редукция строения связана не с «ухудшением», а с особой жизненной стратегией.
</a:t>
            </a:r>
            <a:endParaRPr lang="en-US" sz="1234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образ жизни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растений листья, корни и хлорофилл могут быть уменьшены или утрачены. Это делает их зависимыми от других организмов, но позволяет успешно существовать в стабильной среде.
</a:t>
            </a:r>
            <a:endParaRPr lang="en-US" sz="1168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у растений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Сидячий образ жизни также ведёт к упрощению некоторых систем, если активное передвижение больше не требуется. В таких условиях особое значение приобретают питание, размножение и устойчивость к среде.
</a:t>
            </a:r>
            <a:endParaRPr lang="en-US" sz="1136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Прикреплённые формы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сильно упрощены органы чувств, поскольку в кишечнике хозяина свет, движение и сложные ориентиры почти отсутствуют. Освободившиеся ресурсы идут на размножение и закрепление в организме хозяина.
</a:t>
            </a:r>
            <a:endParaRPr lang="en-US" sz="1136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органов чувств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трёх направлений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обобщение понятий эволюции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частные приспособления встречаются чаще крупных преобразований и упрощения. Это отражает постоянную адаптацию видов к разнообразным условиям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идиоадаптации подчёркивает роль локальных приспособлений, а меньшая доля ароморфозов объясняет редкость, но особую значимость крупных эволюционных скачков.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эволюционного процесса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эволюции различаются по масштабу изменений, их последствиям и типичным примерам.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задаёт крупные эволюционные изменения, идиоадаптация расширяет разнообразие внутри групп, а общая дегенерация обеспечивает успешную специализацию к особым условиям.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об 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путей важно для анализа родства организмов и понимания того, как среда формирует внешнее сходство или расхождение признаков.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«Эволюционный процесс»
</a:t>
            </a:r>
            <a:endParaRPr lang="en-US" sz="1029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эволюции помогают объяснить, почему сходные признаки могут иметь разное происхождение.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как источник адаптивного разнообразия
</a:t>
            </a:r>
            <a:endParaRPr lang="en-US" sz="245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начинается у потомков одного предка, когда популяции оказываются в разных условиях среды. Накопление различий постепенно делает их менее похожими и ведёт к разнообразию признаков внутри группы.
</a:t>
            </a:r>
            <a:endParaRPr lang="en-US" sz="83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дивергенция лежит в основе адаптивного разнообразия, потому что позволяет одной эволюционной линии осваивать множество способов жизни без разрыва общего происхождения и базового плана строения.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адаптивности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дивергенция проявилась в строении конечностей, зубов и органов чувств. Эти различия помогли одним формам бегать, другим рыть почву, третьим летать или плавать.
</a:t>
            </a:r>
            <a:endParaRPr lang="en-US" sz="922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
</a:t>
            </a:r>
            <a:endParaRPr lang="en-US" sz="909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галапагосских вьюрков форма клюва связана с типом пищи: семенами, насекомыми или нектаром. Один исходный тип дал начало нескольким специализациям, полезным в разных экологических нишах.
</a:t>
            </a:r>
            <a:endParaRPr lang="en-US" sz="922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клювы вьюрков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Конвергенция: сходство признаков при разном происхождении
</a:t>
            </a:r>
            <a:endParaRPr lang="en-US" sz="2089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возникает, когда неродственные организмы живут в похожих условиях и сталкиваются с одинаковыми задачами выживания. Под действием отбора у них формируются внешне близкие, но независимые решения.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Сходная среда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 птиц и насекомых возникли по-разному, но служат одной цели — полёту. Такие признаки называют аналогичными: они похожи по назначению, хотя имеют различное эволюционное происхождение.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аналоги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помогает быстро двигаться в воде, поэтому она встречается у рыб, дельфинов и ихтиозавров. Сходство здесь связано прежде всего с функцией, а не с родством.
</a:t>
            </a:r>
            <a:endParaRPr lang="en-US" sz="104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функция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у близкородственных групп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линия накапливает свои мутации и адаптации отдельно. Однако из-за сходного строения и одинаковых задач среды формируются похожие черты, возникшие в разных ветвях эволюции.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изменения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хорошо виден у близких групп копытных и у сумчатых с плацентарными формами, занявших сходные ниши. Он показывает, что родство влияет на направление приспособлений.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результаты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родственных линиях сохраняется сходный набор исходных признаков. Поэтому при эволюции в похожих условиях у них появляется возможность идти близкими путями, не будучи полностью одинаковыми.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наследственная база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видообразования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в популяции накапливаются и закрепляются до образования нового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факторов, влияющих на ход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измерения, а учебную оценку роли факторов. Их действие всегда взаимосвязано: один создаёт материал, другой направляет изменения, третий ускоряет расхождение популяций.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направленность эволюции задаёт естественный отбор; наследственная изменчивость обеспечивает разнообразие, а изоляция и дрейф генов особенно важны при малой численности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эволюции: постепенные изменения и быстрые этапы
</a:t>
            </a:r>
            <a:endParaRPr lang="en-US" sz="217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эволюционных изменений происходит медленно: мелкие наследственные сдвиги накапливаются в популяциях многие поколения подряд, пока не приводят к заметным различиям между группами организмов.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жизни длительные отрезки относительного постоянства могут сохраняться, если среда меняется незначительно. В таких условиях закрепляются уже имеющиеся приспособления, а резких перестроек почти не возникает.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периоды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вымираний или освоения новых ниш темпы эволюции могут резко возрастать. Тогда новые группы быстро распространяются, занимая освободившиеся экологические пространства.
</a:t>
            </a:r>
            <a:endParaRPr lang="en-US" sz="1083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всплески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 короткий период интенсивного расхождения признаков приводит к появлению множества форм от одного исходного предка. Такой процесс особенно хорошо заметен в палеонтологической летописи.
</a:t>
            </a:r>
            <a:endParaRPr lang="en-US" sz="1008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148334"/>
            <a:ext cx="4843800" cy="17879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жизни на Земле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основных этапов эволюции жизни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крупные этапы исторического развития живой природы и их значение для перестройки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крупный этап менял условия существования на планете и открывал новые экологические возможности, что приводило к росту разнообразия организмов.
</a:t>
            </a:r>
            <a:endParaRPr lang="en-US" sz="13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как частный случай общего процесса
</a:t>
            </a:r>
            <a:endParaRPr lang="en-US" sz="22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не исключение из эволюции, а её часть: он относится к приматам и имеет общего предка с человекообразными обезьянами. Прямохождение освободило руки, а дальнейшее увеличение мозга усилило роль труда, речи и совместных действий в жизни предков человека.
</a:t>
            </a:r>
            <a:endParaRPr lang="en-US" sz="1178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приматов к человеку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нельзя свести только к изменениям тела. Развитие орудий, передача опыта и усложнение общения сделали социальные факторы столь же важными, как и биологические. Именно их взаимодействие сформировало человека современного типа.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общество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эволюционных направлений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дивергенции и отбора помогает выводить сорта и породы с нужными признаками. Селекционер учитывает наследственную изменчивость, чтобы целенаправленно усиливать полезные качества организмов.
</a:t>
            </a:r>
            <a:endParaRPr lang="en-US" sz="1127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эволюции помогает оценивать приспособленность видов к среде и прогнозировать их реакцию на изменения климата, разрушение местообитаний и конкуренцию с другими организмами.
</a:t>
            </a:r>
            <a:endParaRPr lang="en-US" sz="1223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показывает, почему важно сохранять не только отдельные виды, но и их популяционное разнообразие. Оно служит основой будущих адаптаций и устойчивости биосферы.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закономерности объясняют устойчивость микроорганизмов к лекарствам и появление новых вариантов возбудителей. Это важно для профилактики, разработки препаратов и контроля инфекций.
</a:t>
            </a:r>
            <a:endParaRPr lang="en-US" sz="1176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единство механизмов и результатов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причины, направления и пути преобразования живого. Она объясняет разнообразие организмов, появление приспособлений и возникновение новых видов как закономерный итог исторического развития природы.
</a:t>
            </a:r>
            <a:endParaRPr lang="en-US" sz="17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2026-06-01T21:54:36Z</dcterms:created>
  <dcterms:modified xsi:type="dcterms:W3CDTF">2026-06-01T21:54:36Z</dcterms:modified>
</cp:coreProperties>
</file>