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сила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нас всегда: она учит, вдохновляет и объединяет.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это искусство звуков, ритма и мелодии. Она звучит дома, в школе, в телефоне, на праздниках, в кино и хранит память о традициях народов.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 каждый день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громкая музыка часто помогает почувствовать прилив сил. Она делает человека более бодрым, активным и готовым двигаться.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и плавная музыка обычно действует спокойнее. Под неё легче расслабиться, сосредоточиться на дыхании и уменьшить внутреннее напряжение.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Мажорное звучание чаще воспринимается как светлое, радостное и праздничное. Минорное обычно кажется более задумчивым, мягким или грустным.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и та же мелодия может вызвать разные чувства у разных людей. На восприятие влияют опыт, память и личные ассоциации.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слышит музыку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колебания попадают в уши и превращаются в сигналы. Затем мозг распознаёт ритм, высоту и тембр, собирая их в цельную мелодию.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восприятии участвуют слуховая кора, память и центры эмоций. Поэтому приятная музыка может вызвать интерес, удовольствие и желание слушать её дальше.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уха к мозгу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вызывает эмоции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влияет на состояние школьников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музыка чаще всего помогает быстро изменить самочувствие и настрой во время учёбы, отдыха и игр.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музыка улучшает настроение и даёт энергию, но также помогает успокоиться и сосредоточиться.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учеников 6 класса; данные для учебной диаграммы, 2025 год.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на уроках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 помогают легче запоминать стихи, правила, считалки и короткие учебные тексты. Знакомая мелодия быстро подсказывает нужные слова.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Фоновое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 иногда помогает при простых заданиях и повторении материала. Она создаёт ровный рабочий настрой, если не отвлекает от задания.
</a:t>
            </a:r>
            <a:endParaRPr lang="en-US" sz="1293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громко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мешает чтению, письму и решению сложных задач. В таких ситуациях внимание рассеивается, и работать становится труднее.
</a:t>
            </a:r>
            <a:endParaRPr lang="en-US" sz="1289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занятий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важно различать слушание, пение, ритмические упражнения и игру на инструментах. Каждый вид работы развивает свой навык.
</a:t>
            </a:r>
            <a:endParaRPr lang="en-US" sz="12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музыкальные жанры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звучанием, ритмом и настроением. Ниже приведены самые известные примеры.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свой характер, поэтому он подходит для разных ситуаций и вызывает разные эмоции.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музыки; общие музыкальные справочные материалы.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инструментам относятся струнные, духовые, клавишные и ударные. Каждый вид отличается способом извлечения звука и тем, как он помогает строить мелодию или ритм.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их звучание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ведёт плавную мелодию, барабан подчёркивает ритм, флейта звучит легко и ясно, а пианино соединяет мелодию и аккорды. В оркестре они дополняют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песня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основные этапы рождения музыкального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разных странах и традициях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песни, обряды и способы исполнения. Музыка помогает передавать память о праздниках, истории и обычаях от поколения к поколению.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инструменты и ритмы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звучат барабаны, струнные инструменты, духовые и протяжное пение. По тембру и ритму часто можно узнать музыкальную культуру народа.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сохраняет язык, образ жизни и чувство принадлежности к своей культуре. Она делает традиции живыми и понятными даже для современных слушателей.
</a:t>
            </a:r>
            <a:endParaRPr lang="en-US" sz="13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музыки и работа организма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не только поднимать настроение, но и заметно менять самочувствие, особенно если слушать её долго.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 громче музыка, тем сильнее обычно возрастает пульс; спокойное звучание действует мягче.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результаты наблюдения за изменением пульса у школьников 6 класса во время прослушивания музыки, 2025.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мелодии легко запоминаются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задаёт понятный порядок звуков, поэтому мозгу легче удерживать мелодию, чем обычный текст без повторов.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слова, рифма и припев помогают быстро восстановить песню в памяти и вспомнить её дальше почти без усилий.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часто связывается с событиями и образами, поэтому знакомый мотив возвращает не только слова, но и эмоции.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и мультфильмах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зрителю сразу понять, что происходит на экране: она усиливает страх, радость, ожидание или торжественность и делает сцену более выразительной.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и тот же кадр меняется, если заменить сопровождение: без музыки он кажется нейтральным, а с другой мелодией — смешным, тревожным или очень важным.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чаще всего слушают музыку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включают не только ради удовольствия: она помогает настроиться на нужный темп и заполнить паузы в течение дня.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опроса, музыка чаще всего сопровождает дорогу и отдых, значит, она стала частью обычного распорядка школьников.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 учащихся 6 класса, 2025; условные результаты для учебной диаграммы.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общаться и объединять людей
</a:t>
            </a:r>
            <a:endParaRPr lang="en-US" sz="2704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создаёт общее настроение и помогает людям выражать чувства без длинных объяснений.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ситуациях музыка выполняет разные задачи, но всегда помогает людям чувствовать себя частью общего события.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школьной жизни и культурных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творчество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тема, образ или настроение, с которого начинается будущая творческая работа.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мотив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или автор находит короткую мелодию, ритм или интонацию, задающую характер произведения.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идеи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превращается в танец, стих, рисунок или сцену, где используются повтор, контраст и пауза.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произведение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доработки работа приобретает завершённый вид и начинает жить в исполнении, показе или слушании.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музыку под задачу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цель прослушивания влияет на выбор музыки.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людей разный музыкальный вкус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вкус влияет семья: ребёнок часто привыкает к тем песням и жанрам, которые слышит дома, на праздниках и в поездках с близкими.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друзья, возраст и личный опыт: удачная песня может напоминать интересное событие, фильм или важный момент из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одна и та же мелодия вызывает у людей разные чувства: для одних она связана с теплом и радостью, для других — просто с обычным звуком.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музыки и возможные ограничения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особенно полезна, когда её слушают осознанно: в нужное время, на удобной громкости и по подходящему поводу.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музыки заметно шире ограничений, но слишком громкое или неуместное звучание может мешать и утомлять.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и общих сведений о влиянии музыки; учебная диаграмма, 2025.
</a:t>
            </a:r>
            <a:endParaRPr lang="en-US" sz="12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чувства, память и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поддерживать, вдохновлять и объединять. Она помогает учиться, отдыхать, двигаться и делиться эмоциями, превращая обычные моменты в яркие и запоминающиеся.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2026-05-24T23:31:43Z</dcterms:created>
  <dcterms:modified xsi:type="dcterms:W3CDTF">2026-05-24T23:31:43Z</dcterms:modified>
</cp:coreProperties>
</file>