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спрос, навыки и выбор профессии определяют карьеру каждого.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11-класснику важно понимать рынок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Выпускной класс — время первого серьезного выбора: куда поступать, какую профессию осваивать и какие навыки развивать уже сейчас. От этих решений зависит не только учеба, но и старт будущей карьеры.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рынок труда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 труд формируют работодатели: им нужны люди с определенной квалификацией, опытом и навыками. Чем точнее компетенции совпадают с задачами, тем выше шансы на трудоустройство.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труда создают люди, которые готовы работать и ищут подходящее место. На рынке они сопоставляют вакансии, условия, график, уровень оплаты и возможности профессионального роста.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труда выражается в заработной плате. Она меняется, когда вакансий и соискателей становится неравное количество, а также зависит от отрасли, региона, дефицитности профессии и сложности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1630"/>
            <a:ext cx="4894200" cy="233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заработную плату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причины различий в оплате труда и их практическое проявление.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труда зависит не от одного признака, а от сочетания квалификации, редкости профессии, места работы и режима занятости.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базовым принципам формирования заработной платы на рынке труда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 основе типичных отраслевых тенденций российского рынка труда, 2024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России особенно заметен дефицит кадров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работников по-разному проявляется даже внутри одной отрасли: сильнее всего она ощущается там, где нужны редкие навыки и практический опыт.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напряженная ситуация в отраслях, где требуется сочетание технической подготовки и ответственности; конкуренция за кадры там выше, чем в массовых сферах.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особенно востребованы в современной экономике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особенно высок на программистов, инженеров и специалистов по логистике. Эти профессии поддерживают цифровизация, развитие инфраструктуры и усложнение производственных процессов.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 и практические 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работники и квалифицированные рабочие тоже остаются востребованными. Работодатели ценят тех, кто умеет работать с оборудованием, данными, программами и людьми.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Безработица: основные виды и причины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Фрикционная безработица возникает, когда человек временно ищет новое место работы. Она связана с переходом между должностями, переездом или первым выходом на рынок труда.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безработица появляется, если навыки работников не совпадают с требованиями работодателей. Такой разрыв часто делает поиск работы более долгим и требует переобучения.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Циклическая безработица усиливается при спаде экономики, когда сокращается число вакансий. В этот период труднее найти работу даже людям с подходящей квалификацией и опытом.
</a:t>
            </a:r>
            <a:endParaRPr lang="en-US" sz="11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мотивов соискателей на рынке труда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меняют работу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важны не только деньги, но и предсказуемость нагрузки, атмосфера в коллективе и возможность совмещать работу с учебой или личной жизнью.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работы чаще всего связана с сочетанием материальных и нематериальных факторов; для молодежи особенно значимы гибкость и перспектива роста.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первому трудоустройству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 школьных интересов до первого рабочего места
</a:t>
            </a:r>
            <a:endParaRPr lang="en-US" sz="17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8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8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837" y="185788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113" y="1830853"/>
            <a:ext cx="355500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8088" y="1857883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ценятся почти в любой профессии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ясно излагать мысли помогает в общении с коллегами, клиентами и руководителем. Оно снижает число ошибок и делает совместную работу более продуктивной.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Надежный сотрудник соблюдает сроки, выполняет договоренности и доводит задачи до результата. Это качество особенно важно там, где от работы зависит команда или клиент.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работник должен уверенно пользоваться цифровыми инструментами, искать информацию и работать с сервисами. Без этого трудно адаптироваться к изменяющимся требованиям.
</a:t>
            </a:r>
            <a:endParaRPr lang="en-US" sz="1199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помогает проверять информацию, замечать ошибки и принимать обоснованные решения. Он нужен не только в учебе, но и в повседневной профессиональной практике.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команде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сотрудничать особенно ценится в проектах, где важно распределять роли и учитывать разные точки зрения. Командная работа ускоряет решение сложных задач.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174819"/>
            <a:ext cx="4788300" cy="27430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занятости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Трудовой кодекс РФ; типовые практики занятости на рынке труда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форм занятости по преимуществам, ограничениям и типичным сферам применения.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формы дают больше свободы и удобны для молодежи, но требуют дисциплины, ответственности и умения планировать время.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тенденций цифровизации на рынке труда; оценочная схема для учебной визуализации, 2024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технологии меняют рынок труда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чаще всего затрагивает повторяющиеся операции, тогда как сложные задачи и работа с людьми сохраняют высокую ценность.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не сокращают рынок труда в целом, а смещают спрос к цифровым, инженерным и аналитическим компетенциям.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«Без опыта не берут»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отправила несколько резюме, но в ответ чаще всего слышала: нужен опыт. На собеседовании ей объяснили, что хорошие оценки важны, но работодателю также нужны примеры реальной работы, ответственность и умение доводить задачу до конца.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как проверка интереса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пришла на стажировку, чтобы понять, подходит ли ей профессия. За несколько недель она увидела рабочий ритм, требования к дисциплине и важность коммуникации, а затем точнее выбрала направление для дальнейшего обучения.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портфолио сильнее слов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Девятиклассник Кирилл собирал школьные проекты, участвовал в конкурсах и сделал несколько небольших работ для портфолио. На встрече с работодателем именно эти примеры помогли показать его навыки лучше, чем краткая строка в резюме.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типичные истории о первом выходе на рынок труда
</a:t>
            </a:r>
            <a:endParaRPr lang="en-US" sz="22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государство регулирует рынок труда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занятости, профессиональное обучение и национальные проекты помогают закрывать дефицит кадров в отдельных регионах и отраслях, где особенно не хватает специалистов.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задает минимальные правила занятости: защищает трудовые права, контролирует соблюдение законодательства и устанавливает гарантии, без которых рынок труда не может работать справедливо.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безработных включает пособия, содействие в поиске вакансий и программы переподготовки, которые помогают быстрее вернуться к работе и снизить риск длительного простоя.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регулирование уменьшает социальную напряженность, поддерживает занятость и помогает людям адаптироваться к изменениям экономики без резких потерь дохода.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тенденций российского рынка труда; учебная иллюстрация на основе открытых обзоров рынка, 2024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зарплатами в дефицитных профессиях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рост обычно наблюдается там, где работодатели конкурируют за ограниченное число специалистов и готовы повышать условия найма.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кадров ускоряет рост оплаты труда: чем труднее закрыть вакансию, тем выше шанс на повышение зарплаты и дополнительные бонусы.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работодатель принимает решение о найме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отбора кандидата: от резюме до предложения о работе
</a:t>
            </a:r>
            <a:endParaRPr lang="en-US" sz="18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профессия не совпадает с интересами и способностями, быстро падает мотивация: учеба и работа воспринимаются как обязанность, а не как осознанный путь развития.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ошибочного выбора профессии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Снизить риск помогают профессиональные пробы, консультации, анализ сильных сторон и сравнение своих ожиданий с реальными условиями труда и требованиями вакансий.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Ошибочный выбор часто ведет к повторной смене направления, потере времени на переобучение и сомнениям в собственных силах, особенно если первые ожидания оказались завышенными.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001696"/>
            <a:ext cx="4894200" cy="26990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информации о вакансиях и профессиях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источников профориентационной информации: что они дают и какие у них ограничения.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Надежный выбор профессии требует нескольких источников одновременно: только так можно сравнить ожидания, реальные условия и требования работодателей.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занятости населения; сайты вакансий; профориентационные мероприятия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актуальных трендов рынка труда; учебная визуализация, 2024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тенденции рынка труда ближайших лет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меняются требования к навыкам: даже традиционные профессии все чаще предполагают работу с цифровыми инструментами и данными.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будет одновременно гибче и требовательнее: выиграют те, кто готов учиться, осваивать технологии и быстро обновлять компетенции.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труда: навигация для осознанного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карьера начинается не с случайной вакансии, а с понимания своих сильных сторон, требований рынка и готовности учиться. Чем раньше выпускник научится сопоставлять интересы с реальностью, тем увереннее будет его профессиональный старт.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2026-05-25T13:53:15Z</dcterms:created>
  <dcterms:modified xsi:type="dcterms:W3CDTF">2026-05-25T13:53:15Z</dcterms:modified>
</cp:coreProperties>
</file>