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Возникновение славянских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расселение славян, их первые государства и влияние культуры и торговли.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Славяне заняли обширные территории Европы во II тысячелетии. В VIII–X веках менялись условия жизни: миграции, конфликты, внутренние преобразования. Эти процессы сформировали основы будущих государств Восточной Европы.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возникновения славянских государств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расселение славян: V–VI века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в лесостепях между реками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славяне расселились между Днепром и Волгой, занимаясь охотой и земледелием. Эти территории стали основой для поздней Киевской Руси и связанных культур.
</a:t>
            </a:r>
            <a:endParaRPr lang="en-US" sz="1103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славяне обживали Центр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V–VI веках западные славяне освоили земли современной Польши, Чехии и Словакии. Они закрепились в лесах и равнинах, развивая земледелие и ремёсла, создавая первые поселения.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славяне на Балканах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славяне осели на Балканском полуострове, смешиваясь с местным населением. Их поселения стали основой для средневековых болгарских и сербских государств.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славянских миграций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Подсечно-огневое земледелие снижало плодородие, вынуждая племена искать новые земли.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Набеги кочевников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Гунны и авары угрожали безопасности, вызывая движение славян на новые территории.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плодородных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обзавестись более богатыми угодьями стимулировало расселение в лесостепные и равнинные зоны.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и финно-угорские племена сдерживали западные и восточные продвижения.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и их влияние на славян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Византией обеспечили славянам обмен культурными и религиозными ценностями. Импортировано множество технологий и образцов ремёсел.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Хазар и германцев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Хазарский каганат способствовал торговле и дипломатии, а германские племена — развитию военной организации и укреплению поселений.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00" y="2219622"/>
            <a:ext cx="2711400" cy="25816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900" y="2219622"/>
            <a:ext cx="2711400" cy="25816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6350" y="2219622"/>
            <a:ext cx="2711400" cy="25816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Племена и их расселение на территории Восточной Европы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712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и их центр в Киеве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Поляне жили в районе Киева, занимались земледелием и торговлей, образовав один из ключевых племенных центров Восточной Европы.
</a:t>
            </a:r>
            <a:endParaRPr lang="en-US" sz="1352" dirty="0"/>
          </a:p>
        </p:txBody>
      </p:sp>
      <p:sp>
        <p:nvSpPr>
          <p:cNvPr id="14" name="Text 3"/>
          <p:cNvSpPr txBox="1"/>
          <p:nvPr/>
        </p:nvSpPr>
        <p:spPr>
          <a:xfrm>
            <a:off x="6173513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племён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племена, как древляне и кривичи, отличались обычаями и политическими структурами, что влияло на локальную организацию общества.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3314965" y="1493062"/>
            <a:ext cx="251328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Новгородские словене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Словене обитали вокруг Новгорода, развивая ремёсла и занимаясь рыболовством, что выделяло их среди соседей.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Объединения формировались на основе общих родственных связей и совместного проживания для защиты от врагов.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организовывали сбор дани и хозяйственную деятельность, координируя усилия племён.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осуществлял совет старейшин вместе с военным вождём, что обеспечивало принятие важных решений.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союзы были промежуточным этапом перед созданием централизованных государств.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Племенные союзы и формы организации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территориальной общине выделялся укреплённой территорией и постоянным руководством.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предпосылки государственности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угрозы усиливали необходимость коллективной защиты и централизованного управления.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выступал военным лидером и судьёй, объединяя племена под единой властью.
</a:t>
            </a:r>
            <a:endParaRPr lang="en-US" sz="98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236983"/>
            <a:ext cx="3848986" cy="17410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славянских государств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славянских государств раннего средневековья: дата образования, место и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возникновение государств отражает общий процесс формирования власти и культуры среди славян.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исследования средневековых славянских государств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была военной опорой князя, обеспечивая защиту и участие в походах.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Дружинники помогали собирать дань, укрепляя экономическую базу княжества.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дружины и формирование власти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старшей и младшей дружины указывало на развитие социальной иерархии внутри военного окружения.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Дружина усиливала власть князя, становясь основой политической и военной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Династии и объединение славянских племён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Династия Рюриковичей сыграла ключевую роль в консолидации восточнославянских племён. Рюрик, призванный в Новгород в 862 году, стал первым князем, утвердившим власть над племенами.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Олег Вещий, преемник Рюрика, объединил Новгород и Киев в 882 году, создав единое государство. Это событие стало фундаментом для формирования единой славянской государственности.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международной торговли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 варяг в греки как торговая артерия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маршрут связывал Балтийское и Чёрное моря, обеспечивая транспортировку мехов, воска, мёда и других товаров. Он способствовал экономическому развитию и культурному обмену между народами.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торговли на развитие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обмен товарами с Византией и Хазарским каганатом повышал уровень богатства князей. Развитие торговли стимулировало рост городских центров и укрепление политической власти.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 культурные изменения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Владимира Великого в христианизации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князь Владимир ввёл христианство как государственную религию. Это решение привело к глубоким культурным преобразованиям и сближению с Византийской цивилизацией.
</a:t>
            </a:r>
            <a:endParaRPr lang="en-US" sz="1355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Византийское наследие в культуре и письменности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крещения Руси появились первые образцы архитектуры, такие как Софийский собор в Киеве, и начало распространения кириллицы, способствовавшее развитию письменности и образования.
</a:t>
            </a:r>
            <a:endParaRPr lang="en-US" sz="11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городов в становлении государств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Киев, Новгород и Полоцк стали экономическими и политическими центрами, где развивались ремёсла и торговля. Эти города укрепляли власть князей и оборону земель.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чеканили первые монеты, что способствовало развитию обмена и внутреннего рынка. Их укрепления защищали от нападений и обеспечивали безопасность жителей.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состояло из свободных общинников, которые занимались земледелием и ремёслами, а также знати, обладавшей властью и землёй.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Княжеская семья и дружина поддерживали центральную власть, обеспечивая военную и административную помощь правителю.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повышалась роль боярской верхушки, что привело к усилению социального неравенства и разделению на классы с различными правами.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общества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правовых норм были обычаи и устные традиции, обеспечивавшие порядок в общине и регулирование споров.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Вече, народное собрание, принимало важные решения, обеспечивая коллективное участие в управлении.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Наказания за преступления касались имущественных и личных прав, что помогало поддерживать социальную справедливость.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"Русская Правда" Ярослава Мудрого стала первым письменным сводом законов, формализовавшим правовую систему XI века.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 суд в ранних государствах славян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и оборона территорий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Воинская подготовка дружины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Воины носили кольчуги и вооружались мечами, луками и копьями. Тренировки поддерживали боеспособность и готовность к отражению нападений кочевников и соседних народов.
</a:t>
            </a:r>
            <a:endParaRPr lang="en-US" sz="1202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укреплений и засеки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от нападений славяне строили городища, крепости и специальные засеки — рвы с частоколами, препятствовавшие врагам. Эти укрепления повышали безопасность территорий.
</a:t>
            </a:r>
            <a:endParaRPr lang="en-US" sz="1091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с печенегами и венграми
</a:t>
            </a:r>
            <a:pPr algn="l" indent="0" marL="0">
              <a:lnSpc>
                <a:spcPct val="100000"/>
              </a:lnSpc>
              <a:buNone/>
            </a:pPr>
            <a:r>
              <a:rPr lang="en-US" sz="43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конфликты мобилизовали славян к развитию тактики и военного искусства, что способствовало укреплению государственности и сплочению народа.
</a:t>
            </a:r>
            <a:endParaRPr lang="en-US" sz="12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Ярослава Мудрого начались наследственные распри между сыновьями, ослабившие центральную власть и стабильность государства.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внешние нападения и внутренние конфликты способствовали постепенному распаду единого государства и установлению феодальной раздробленности.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распада ранних государств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отдельных княжеств, таких как Киевское и Владимиро-Суздальское, привело к раздробленности и конкуренции между землями.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988 год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поворотной датой, задавшей направление культурного и политического развития славян.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хроники Восточной Европы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крещения Руси закрепил важность формирования единой идентичности у восточных славян и повлиял на дальнейшую историю региона.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365" y="262328"/>
            <a:ext cx="4078020" cy="476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200" cy="37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формирования славянских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славянских государств положило основы для социального и культурного развития, укрепило государственность и сформировало национальную идентичность Восточной Европы.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2026-05-10T14:26:57Z</dcterms:created>
  <dcterms:modified xsi:type="dcterms:W3CDTF">2026-05-10T14:26:57Z</dcterms:modified>
</cp:coreProperties>
</file>