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строение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образуют мочу и поддерживают внутреннее равновесие организма.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незаметно очищают кровь, удаляют лишнюю воду и соли, помогают удерживать нормальное давление и состав внутренней среды. Если почки работают плохо, изменения быстро отражаются на самочувствии и анализах.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почки важны для жизни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6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см
</a:t>
            </a:r>
            <a:endParaRPr lang="en-US" sz="3067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длина почки у взрослого человека, и её форма напоминает боб.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почки удобен для размещения в поясничной области, где орган защищён окружающими тканями и костями.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анатомические сведения о почках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 части почки на разрезе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Фиброзная капсула, жировая капсула и почечная фасция прикрывают почку снаружи, уменьшают риск повреждений и помогают удерживать её в правильном положении.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наружном слое находятся почечные клубочки и начальные отделы нефронов. Здесь начинается фильтрация крови и образуется первичная моча.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образован почечными пирамидами, по которым жидкость движется к центру органа. Отсюда моча поступает дальше в лоханку.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лоханка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полость, собирающая мочу перед её оттоком в мочеточник. Она связывает работу почечной ткани с мочевыводящими путями.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8056"/>
            <a:ext cx="3934500" cy="18688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показывает, как разные части почки последовательно участвуют в фильтрации и формировании мочи.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нефрона выполняет свою задачу, а вместе они обеспечивают очистку крови и экономное сохранение полезных веществ.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 — структурная и функциональная единица почки
</a:t>
            </a:r>
            <a:endParaRPr lang="en-US" sz="2266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моча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биологии: путь жидкости от фильтрации крови до выведения мочи.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удаляют не только продукты обмена, но и вещества, которые могут накапливаться и мешать нормальной работе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моче преобладает вода, а растворённые вещества занимают меньшую часть; это показывает, как почки сохраняют нужные вещества и выводят лишнее.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выводят почки из крови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состав мочи у человека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 обратное всасывание в нефроне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 клубочке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крови часть плазмы проходит через тонкий фильтр в капсулу нефрона. Клетки крови и крупные белки не проходят и остаются в сосуде.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полезных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канальцах обратно в кровь возвращаются глюкоза, аминокислоты, большая часть воды и часть ионов. Так организм не теряет нужные вещества.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реабсорбции моча становится более концентрированной, а внутреннюю среду удаётся поддерживать без лишних потерь жидкости и солей.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17" y="1581445"/>
            <a:ext cx="174825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функции почек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Ренин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вещество участвует в регулировании артериального давления. Почки выделяют его, когда организму нужно помочь сохранить нормальный кровоток и объём жидкости.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Эритропоэтин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стимулирует образование эритроцитов в красном костном мозге. Так почки влияют на перенос кислорода в крови.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витамина D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почках витамин D становится активной формой, которая нужна для усвоения кальция и прочности костей.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быстро подстраивают состав мочи под изменения в крови, чтобы не допустить лишней потери воды и нарушений состава солей.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работает как точный регулятор: удаляет избыток и помогает сохранить параметры, важные для гомеостаза.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 поддержание постоянства внутренней среды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8" y="954875"/>
            <a:ext cx="2661994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Мочеточники, мочевой пузырь и мочеиспускание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мочи к пузырю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в почках моча не остаётся внутри органа. По двум тонким мочеточникам она непрерывно, небольшими порциями, поступает в мочевой пузырь, где временно накапливается до момента выведения.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 как резервуар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мочевого пузыря состоят из мышечной ткани, поэтому он может растягиваться по мере заполнения. Специальные сфинктеры удерживают мочу внутри, пока человек не решит опорожнить пузырь.
</a:t>
            </a:r>
            <a:endParaRPr lang="en-US" sz="125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ходят чаще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ребёнка мочевой пузырь меньше по объёму, чем у взрослого, поэтому он быстрее наполняется. Из-за этого позывы к мочеиспусканию появляются чаще, особенно если ребёнок много пьёт или активно двигается.
</a:t>
            </a:r>
            <a:endParaRPr lang="en-US" sz="12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533305"/>
            <a:ext cx="3805200" cy="21208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показатели мочи помогают судить о том, как почки фильтруют кровь и сохраняют нужные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мочи меняется при нарушениях фильтрации, обмена веществ и водного баланса, поэтому общий анализ помогает заметить проблему на раннем этапе.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мочи у здорового человека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общепринятые нормы анализа мочи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9587" y="976725"/>
            <a:ext cx="2888477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повредить почкам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64627" y="1328600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делает кровь более концентрированной, а почкам труднее выводить продукты обмена. При длительном дефиците воды увеличивается риск нарушения работы мочевыделительной системы.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864717" y="2438302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соли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соли задерживает воду в организме и заставляет почки работать с большей нагрузкой. Со временем это может способствовать отёкам и повышению давления.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864717" y="3548016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часто мёрзнет, особенно в области поясницы и ног, возрастает риск воспаления мочевыделительных органов. Переохлаждение ослабляет местную защиту и облегчает развитие инфекции.
</a:t>
            </a:r>
            <a:endParaRPr lang="en-US" sz="1132" dirty="0"/>
          </a:p>
        </p:txBody>
      </p:sp>
      <p:sp>
        <p:nvSpPr>
          <p:cNvPr id="14" name="Text 5"/>
          <p:cNvSpPr txBox="1"/>
          <p:nvPr/>
        </p:nvSpPr>
        <p:spPr>
          <a:xfrm>
            <a:off x="3516477" y="1328600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без 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препараты при неправильном или слишком частом приёме могут повреждать почечную ткань. Особенно опасно лечиться самостоятельно, не учитывая дозировку и возраст.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3516567" y="2438302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высокое давление и сахарный диабет постепенно ухудшают работу почек. Длительное повреждение нефронов приводит к нарушению фильтрации, слабости, изменениям мочи и боли в пояснице.
</a:t>
            </a:r>
            <a:endParaRPr lang="en-US" sz="11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причины к симптомам почечных нарушений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«Строение и функции почек»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самочувствия могут указывать на нарушения фильтрации или воспаление. Особенно важно обращать внимание на сочетание нескольких признаков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тревожны устойчивые отёки, изменения мочи и повышение давления: вместе они чаще указывают на нарушение работы почек, чем один отдельный симптом.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помогают заметить возможные проблемы с почками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оценка выраженности признаков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здоровье почек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достаточно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 помогает почкам выводить продукты обмена и поддерживать нормальный состав крови. Вода должна поступать равномерно в течение дня, а не только за один приём.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злоупотреблять солью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количество соли облегчает работу почек и помогает избежать задержки жидкости. Полезно не досаливать блюда слишком сильно и чаще выбирать простую, не слишком солёную еду.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гигиену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защита от переохлаждения снижают риск инфекций мочевыделительной системы. Особенно важно не сидеть на холодной поверхности и одеваться по погоде.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Лечиться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Простуды, инфекции и боли в мочевыделительной системе нельзя игнорировать. Опасно заниматься самолечением: правильное лечение должен подбирать врач после осмотра и анализов.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помогает увидеть, какие изменения можно заметить дома, а какие требуют проверки у врача.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одновременно меняются моча, отёки и давление, это может указывать на снижение функции почек и требует медицинской оценки.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здоровая почка и почка при нарушении работы
</a:t>
            </a:r>
            <a:endParaRPr lang="en-US" sz="2205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 миллиона
</a:t>
            </a:r>
            <a:endParaRPr lang="en-US" sz="259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нефронов находится в каждой почке и обеспечивает её основную фильтрующую работу.
</a:t>
            </a:r>
            <a:endParaRPr lang="en-US" sz="1345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микроскопических единиц помогает почке очищать кровь и быстро реагировать на изменения внутренней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и 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исследования помогают оценить состояние почек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«Строение и функции почек»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орган фильтрации и поддержания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кровь, образуют мочу и помогают организму сохранять воду, соли и давление в норме. Их здоровье поддерживают правильное питание, вода, движение, гигиена и своевременное обращение к врачу.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2026-06-01T13:45:18Z</dcterms:created>
  <dcterms:modified xsi:type="dcterms:W3CDTF">2026-06-01T13:45:18Z</dcterms:modified>
</cp:coreProperties>
</file>