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Средообразующая деятельность организмов: основные идеи и значение
</a:t>
            </a:r>
            <a:endParaRPr lang="en-US" sz="284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формируют и изменяют природную среду, поддерживая баланс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роль живых организмов в изменении планеты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с древнейших времён влияют на атмосферу и почвы, что важно для понимания современных экологических вызовов и устойчивого природопользования.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средообразующая деятельность?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совокупность процессов, посредством которых живые организмы меняют физические и химические свойства окружающей среды для создания благоприятных условий.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охватывает почвообразование, формирование микроклимата и биогеохимические циклы, обеспечивая взаимосвязь между живым и неживым миром.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Средообразующая деятельность поддерживает экосистемы и способствует их устойчивости, влияя на климат и плодородие почв.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влияют на окружающую среду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и выделяют кислород, поддерживая атмосферный баланс и климатические условия.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разрушают породы, способствуют образованию почв, удерживают влагу и предотвращают эрозию, создавая лесные климатические зоны.
</a:t>
            </a:r>
            <a:endParaRPr lang="en-US" sz="11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животных на окружающую среду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рыхлят почву, улучшая её воздухопроницаемость и плодородие благодаря органическим остаткам.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дождевые черви строят сети ходов, ускоряя разложение растительных остатков и обогащая почву.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создают плотины, меняя водный режим рек и формируя новые экосистемы — болота и озёра.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животных способствует структурированию ландшафта и поддержанию биоразнообразия в среде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микроорганизмов в природе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органические вещества, превращая их в гумус, что улучшает структуру и состав почв.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фиксируют атмосферный азот, обогащая почву необходимыми элементами для роста растений.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очищают водоёмы, разрушая вредные соединения и поддерживая экологическое равновесие.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экологии,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в изменении окружающей среды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группы организмов играют уникальные роли в биогеохимических циклах и поддержании экологического баланса.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Сбалансированная деятельность всех групп обеспечивает устойчивое функционирование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формировании климата и почвы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Листва и кроны снижают температуру поверхности, создавая тени и поддерживая влажность микроклимата.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Опад листьев способствует накоплению гумуса, улучшая плодородие и структуру почвенного слоя.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изменяют ландшафты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строят плотины, создавая водоёмы и новые биотопы для многих видов животных и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Грызуны, такие как кроты и суслики, рыхлят почву, улучшая её структуру и способствуя развитию растительности.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приводят к формированию и поддержанию различных экосистем — лугов, степей и лесов.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их роль в биогеохимических процессах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 возврат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перерабатывают мёртвые остатки, ускоряя превращение органики в минеральные вещества, необходимые для почвы и растений. Это способствует сохранению плодородия и круговороту веществ.
</a:t>
            </a:r>
            <a:endParaRPr lang="en-US" sz="112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связи с 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формирует микоризу с корнями растений, улучшая доступ к воде и минералам. Такие союзы повышают устойчивость экосистем и способствуют развитию лесов и лугов.
</a:t>
            </a:r>
            <a:endParaRPr lang="en-US" sz="12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84436"/>
            <a:ext cx="3432300" cy="11558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организмов в средообразовании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функции трёх групп организмов: растений, животных и микроорганизмов, в формировании среды и поддержании экосистемного баланса.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 растений, животных и микроорганизмов обеспечивает комплексное формирование и стабильность среды обитания.
</a:t>
            </a:r>
            <a:endParaRPr lang="en-US" sz="1198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9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регулирует микроклимат, поддерживая оптимальные температуры и влажность, что влияет на климатические и почвенные условия в экосистемах.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способствуют биотурбации почвы и поддерживают баланс различных звеньев пищевых цепей, что сохраняет экологическую стабильность.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средообразующей деятельности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всех биологических групп обеспечивают динамическое равновесие в экосистемах, предотвращая деградацию и способствуя их саморегуляции.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биоразнообразия через средообразующие процессы способствует устойчивому развитию природных систем и снижает риск экологических кризисов.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изменения и их последствия для природы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вырубки лесов на природные территории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лесных массивов ведёт к эрозии почв и опустыниванию. Потеря растительности снижает плодородие земель и вызывает нарушение водного режима, влияя на климатические условия местности.
</a:t>
            </a:r>
            <a:endParaRPr lang="en-US" sz="926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исчезновение биоразнообразия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выполняют важные экологические функции, включая фильтрацию воды и поддержание микроклимата. Их осушение приводит к сокращению местообитаний многих видов и снижению биологической устойчивости регионов.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экспансия и загрязнение окружающей среды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 промышленных зон обостряет загрязнение воздуха, почв и водоёмов. Это способствует деградации природных ландшафтов и ухудшает качество жизни как животных, так и человека.
</a:t>
            </a:r>
            <a:endParaRPr lang="en-US" sz="9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СПМ ООН, 2021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изменений среды за последние 200 лет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сельскохозяйственных территорий значительно изменило природные сообщества, что отражается на круговороте веществ и водном балансе.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Наблюдаемые изменения требуют комплексных мер для сохранения экосистем и снижения антропогенного давления.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биоразнообразия на устойчивость природных сообществ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повышает устойчивость экосистем к стрессам и климатическим аномалиям, помогая сохранять баланс природных процессов.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биоразнообразие способствует сдерживанию распространения вредителей и патогенов, уменьшая негативные воздействия на сообщества.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 после разрушений происходит эффективнее при участии широкого спектра видов, предотвращая массовые вымирания.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 мхи — пионеры средообразования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лишайников в создании почвенного субстрата
</a:t>
            </a:r>
            <a:pPr algn="ctr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заселяют пустыри, разрушают каменистую поверхность химическими и физическими процессами, инициируя образование почвы и создавая среду для других растений.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как аккумуляторы воды и защитники молодого почвенного покрова
</a:t>
            </a:r>
            <a:pPr algn="ctr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удерживают влагу и формируют микроклимат, благоприятный для прорастания семян растений. Благодаря им увеличивается биологическая активность и устойчивость экосистем.
</a:t>
            </a:r>
            <a:endParaRPr lang="en-US" sz="897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организмов в процессе формирования среды
</a:t>
            </a:r>
            <a:endParaRPr lang="en-US" sz="2098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устойчивых экосистем через посредство биологических изменений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Средообразование и круговорот веществ на примере биосферы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помощью фотосинтеза улавливают углекислый газ и возвращают кислород, поддерживая газовый баланс атмосферы.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участвуют в перераспределении веществ, способствуя биотурбации почвы и перемещению органических остатков.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обеспечивают разложение органики и фиксацию азота, способствуя непрерывности биогеохимических циклов.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средообразующей деятельности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лесополос вокруг поселений уменьшает ветровую эрозию и улучшает микроклимат, создавая более благоприятные условия для жизни человека и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лугов с исчезнувшими травоядными восстанавливает биологическую продуктивность, а разложение отходов микроорганизмами очищает окружающую среду от загрязнений.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средообразующих процессов для будущего планеты
</a:t>
            </a:r>
            <a:endParaRPr lang="en-US" sz="3271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Средообразующая деятельность — фундамент жизни на Земле. Понимание и сохранение этих процессов поддерживает экосистемы и способствует устойчивому развитию человечества.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2026-05-08T04:24:16Z</dcterms:created>
  <dcterms:modified xsi:type="dcterms:W3CDTF">2026-05-08T04:24:16Z</dcterms:modified>
</cp:coreProperties>
</file>