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образов, тем, ритмов и интонаций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мир поэта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читать лирику через художественный мир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позволяет увидеть не только тему стихотворения, но и авторский способ мыслить, чувствовать и строить образ мира. Именно через повторяющиеся мотивы, интонации и символы различаются поэты, пишущие о любви, природе или времени.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составляющие художественного мира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основе находятся тема, идея и образная система: они задают смысловой каркас стихотворения и определяют, о чём и зачем говорит лирический текст.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строфика, интонация, тропы, звуковые и цветовые образы формируют неповторимое звучание речи и помогают передать эмоциональное состояние автора.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детали и мотивы связывают отдельные произведения между собой, создавая узнаваемую поэтическую модель мира и ощущение внутреннего единства.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как центр поэтического мира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биография, а художественный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может быть близок автору по переживаниям, но не совпадает с ним полностью. Это не документальный портрет, а созданный в тексте образ сознания и речи.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раскрываются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его опыт раскрываются любовь, одиночество, надежда, память и внутренний конфликт. Такой герой делает личное переживание доступным читателю и придаёт стихотворению психологическую глубину.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ключевых мотивов в лирике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сравнить смысловые центры текста и увидеть, какие мотивы поддерживают авторскую интонацию.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значимыми оказываются любовь и природа; остальные мотивы уточняют мировосприятие поэта и его главную эмоциональную доминанту.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анализа лирики, 2025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2075" y="1854617"/>
            <a:ext cx="198300" cy="176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6264" y="1854617"/>
            <a:ext cx="198300" cy="176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9754" y="1845400"/>
            <a:ext cx="146025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1344" y="1845400"/>
            <a:ext cx="194700" cy="194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Образная система и символы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473550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пути связан с выбором, движением, поиском смысла и переменами в жизни героя. Он часто показывает не только дорогу в пространстве, но и духовное развитие.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219206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в поэзии нередко обозначает надежду, идеал или далёкую цель. Она помогает выразить стремление к высшему, недостижимому и значимому для человека.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926266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символизирует память, родовое начало, защиту и принадлежность к своему миру. Через него поэт часто говорит о корнях, утрате или внутренней опоре.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565361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создаёт пространство тишины, размышления и тайны. Она может усиливать тревогу, одиночество или, напротив, настраивать на сосредоточенность и внутренний разговор.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735954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осень передают смену состояний: обновление, увядание, ожидание или память. Сезонные образы связывают природу с человеческими чувствами и временем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анализа художественного мира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уровень помогает увидеть не отдельную деталь, а её роль в общем смысле стихотворения.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стихотворения раскрывается только при соединении всех уровней: тема, образ, язык и звук работают вместе.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анализа лирики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художественный мир стихотворения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от жизненного впечатления к завершённому смыслу текста.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отражение внутреннего состояния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 погодные детали усиливают психологическую точность текста. Буря, тишина, весеннее пробуждение или осеннее увядание превращаются в знак человеческого переживания.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лирике редко остаётся только описанием местности: он помогает читателю почувствовать тревогу, надежду, усталость или ожидание героя через состояние природы.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объектов художественного изображения
</a:t>
            </a:r>
            <a:endParaRPr lang="en-US" sz="2343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объектов показывает, на что поэт чаще направляет внимание: на внешнюю картину мира или на внутреннюю жизнь человека.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человека и природы указывает на лирическую направленность, а рост доли истории и духовного мира — на философскую или гражданскую проблематику.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сопоставительного анализа лирики, 2025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поэта: лексика, тропы, синтаксис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задает тон: высокая, разговорная, книжная или архаическая речь помогает поэту выстроить особую интонацию и приблизить текст к торжественности, исповедальности или простоте.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Тропы и фигуры речи не украшают стих случайно, а уточняют смысл: метафора, сравнение, олицетворение, анафора, инверсия и повтор формируют образный строй произведения.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определяет ритм восприятия: короткие фразы создают напряжение и резкость, а развернутые конструкции делают речь плавной, медитативной и более размышляющей.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и их функции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художественные средства работают на смысл и эмоциональный эффект текста.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языковая деталь меняет восприятие стихотворения: форма не отделена от содержания, а непосредственно участвует в создании смысла.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поэтической теории и школьного анализа лирики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 пространство в лирике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0025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Исходная ситуация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обычно начинается с конкретной точки отсчета: реального места, момента или воспоминания, которое задает направление дальнейшему движению мысли и чувства.
</a:t>
            </a:r>
            <a:endParaRPr lang="en-US" sz="1027" dirty="0"/>
          </a:p>
        </p:txBody>
      </p:sp>
      <p:sp>
        <p:nvSpPr>
          <p:cNvPr id="11" name="Text 3"/>
          <p:cNvSpPr txBox="1"/>
          <p:nvPr/>
        </p:nvSpPr>
        <p:spPr>
          <a:xfrm>
            <a:off x="3218150" y="2790934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Развитие времени и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координаты текста расширяются: время может ускоряться, замедляться или замыкаться в круг, а пространство становится историческим, природным, городским или мифологическим.
</a:t>
            </a:r>
            <a:endParaRPr lang="en-US" sz="1011" dirty="0"/>
          </a:p>
        </p:txBody>
      </p:sp>
      <p:sp>
        <p:nvSpPr>
          <p:cNvPr id="12" name="Text 4"/>
          <p:cNvSpPr txBox="1"/>
          <p:nvPr/>
        </p:nvSpPr>
        <p:spPr>
          <a:xfrm>
            <a:off x="616629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Смысловой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пространство и время превращаются в часть авторской идеи: они помогают выразить память, ожидание, свободу, утрату или внутреннее обновление лирического героя.
</a:t>
            </a:r>
            <a:endParaRPr lang="en-US" sz="101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и тональность лирического мира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не только смену эмоций, но и точки, где усиливаются паузы, интонационные переломы и смысловые акценты текста.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Тональность редко остается неподвижной: ее движение помогает понять внутреннюю драматургию стихотворения и замысел автора.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 анализа эмоциональной динамики лирического текста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стиха и звучание образа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влияет на смысл: плавные гласные и протяжные созвучия усиливают лиричность, а обрывистый ритм и жесткие звуки передают тревогу, напряжение или внутренний разлад.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стиха создается не только рифмой и размером, но и звуковыми повторами, паузами, чередованием мягких и резких согласных. Благодаря этому строка приобретает собственный темп и интонацию.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жизненный опыт становится поэтическим образом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факта биографии к художественному смыслу в лирике.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направление и индивидуальность поэта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направление задает общие правила изображения: оно определяет, как в стихах показываются человек, природа, история и язык, а также какие темы считаются центральными для эпохи.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Романтизм, символизм, акмеизм, футуризм и реализм по-разному строят художественный мир, поэтому один и тот же предмет в разных системах получает неодинаковый смысл и тон.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Индивидуальность поэта проявляется в выборе лексики, ритма, композиции и образов: даже внутри одного направления автор может говорить совершенно непохожим голосом.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поэтов одной школы особенно важно: оно показывает, что направление объединяет их общими принципами, но не отменяет личный стиль, мировоззрение и художественные предпочтения.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 сложные образы в поэтическом тексте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насколько текст ориентирован на предметную ясность или на ассоциативное, многослойное прочтение.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символических и многозначных образов, тем сложнее художественная организация текста и глубже его философский потенциал.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для анализа образной системы лирики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25" y="1669892"/>
            <a:ext cx="198300" cy="176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5900" y="3875224"/>
            <a:ext cx="146025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20725" y="1197225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4350" y="3240780"/>
            <a:ext cx="198300" cy="1586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90475" y="2575086"/>
            <a:ext cx="194700" cy="194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школьного анализа художественного мира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1225350" y="1484350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тему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выделить, о чем говорит стихотворение, и отметить ведущие мотивы, которые повторяются в тексте и задают его смысловой центр.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4899399" y="3698899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соединяют все наблюдения и объясняют, как особенности текста раскрывают идею произведения и индивидуальный стиль автора.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5088550" y="1020911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увидеть, какие предметы, символы и картины становятся главными, и понять, как они связаны с переживаниями лирического героя.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1453975" y="3046425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Разобрать язык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анализируют лексику, тропы, синтаксис и звукопись, потому что именно языковые средства создают интонацию и усиливают эмоциональное воздействие.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5858300" y="2398761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пространство и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 — определить, как в стихотворении организованы время и пространство: они могут быть реальными, историческими, циклическими или условными.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мир поэта: ключ к пониманию лирики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мир поэта связывает тему, образ, язык, ритм, пространство и время в единую систему, через которую раскрываются его взгляд на мир, чувства и неповторимый стиль.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2026-05-23T13:16:25Z</dcterms:created>
  <dcterms:modified xsi:type="dcterms:W3CDTF">2026-05-23T13:16:25Z</dcterms:modified>
</cp:coreProperties>
</file>