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как основа ориентировки в мире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помогают мозгу понимать мир и действовать осознанно.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анализаторы в 11 классе
</a:t>
            </a:r>
            <a:endParaRPr lang="en-US" sz="290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объясняет, как человек воспринимает сигналы, учится, общается, ориентируется в пространстве и распознаёт опасность. Она напрямую связана с нервной системой, высшей нервной деятельностью и сохранением здоровья.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анализатора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улавливают раздражение из внешней или внутренней среды и превращают его в нервный импульс, который становится первым звеном сенсорной информации.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нервы и нервные пути передают импульс в центральную нервную систему, обеспечивая быстрый и точный перенос сигнала без потери смысла.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коре больших полушарий сигнал анализируется, сопоставляется с опытом и превращается в ощущение, узнавание объекта и ответное действие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 — главный источник информации об окружающем мире
</a:t>
            </a:r>
            <a:endParaRPr lang="en-US" sz="226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воспринимает глаз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позволяет различать свет, цвет, форму, размер и движение предметов. Благодаря этому человек получает наиболее полную и подробную информацию о внешней среде.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сетчатки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особенно чувствительны к слабому освещению, а колбочки обеспечивают цветовое зрение и высокую остроту. Вместе они делают зрительное восприятие точным и гибким.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мозгом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 сетчатки передаются по зрительному нерву в затылочную долю коры, где формируется зрительный образ и происходит распознавание увиденного.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зрение человек получает основную часть сведений об окружающем мире, поэтому этот анализатор особенно важен для чтения, письма, наблюдения и ориентации в 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информации, получаемой человеком через анализаторы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почему зрение играет ведущую роль в школьном обучении, наблюдении и передвижении в пространстве.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доминировании зрения полноценное восприятие возможно только при согласованной работе нескольких анализаторов.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биологии; оценочные соотношения сенсорной информации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и значение звуковой ориентировки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различать слова, интонацию и темп речи, поэтому он необходим для общения, обучения и понимания устных инструкций.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 воспринимает частоту, громкость, тембр и направление звука, благодаря чему человек может различать источники и характер акустических сигналов.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предупреждают о приближении транспорта, тревоге или необычных изменениях среды, позволяя быстро среагировать ещё до визуального контакта.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при нарушении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снижении слуха возрастает значение зрения, мимики, жестов и специальных средств общения, поэтому ориентировка становится более зависимой от других анализаторов.
</a:t>
            </a:r>
            <a:endParaRPr lang="en-US" sz="9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раздражитель становится осознанным ощущением
</a:t>
            </a:r>
            <a:endParaRPr lang="en-US" sz="2496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анализатора от рецептора до ответа организма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Кожно-кинестетический анализатор и восприятие собственного тела
</a:t>
            </a:r>
            <a:endParaRPr lang="en-US" sz="263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 карта прикосновений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рецепторы непрерывно сообщают мозгу о прикосновении, давлении, боли, холоде и тепле. Благодаря этому человек различает, где находится источник воздействия, и успевает изменить движение или защитить участок тела. Именно так формируется тонкая чувствительность, заметная даже без зрительного контроля.
</a:t>
            </a:r>
            <a:endParaRPr lang="en-US" sz="77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которое ощущается изнутри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мышц, сухожилий и суставов дают сведения о положении рук и ног, силе сокращения и направлении движения. Эти сигналы особенно важны при письме, спорте и точных действиях, когда человек должен не только двигаться, но и контролировать каждое движение.
</a:t>
            </a:r>
            <a:endParaRPr lang="en-US" sz="79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Ориентировка без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Кожно-кинестетический анализатор помогает сохранять позу, равновесие и уверенность движений в темноте. Он связывает ощущения от кисти, стопы и суставов с работой центральной нервной системы, создавая внутреннее чувство положения тела в пространстве.
</a:t>
            </a:r>
            <a:endParaRPr lang="en-US" sz="85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анализаторов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сигнал воспринимает каждый анализатор и какую роль он играет в ориентировке.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анализатора своя специализация, но целостная картина мира возникает только при их совместной работе.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 вкус распознают химические вещества, а их согласованная работа помогает отличать свежую пищу от испорченной и замечать опасные запахи.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химических анализатора помогают оценивать пищу и окружающую среду.
</a:t>
            </a:r>
            <a:endParaRPr lang="en-US" sz="24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работы анализаторов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сенсорных систем меняют качество обучения, безопасности и самостоятельности в быту, но степень влияния зависит от того, какой анализатор пострадал.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создают нарушения зрения и слуха, а сохранные анализаторы частично компенсируют дефицит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составлено по материалам школьного курса биологии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анализаторов в реальных действиях человека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обычной ходьбе зрение помогает выбирать путь, вестибулярный аппарат удерживает равновесие, а осязание и мышечное чувство уточняют положение стоп и напряжение мышц.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зрительный анализатор воспринимает знаки, а речевые и мыслительные центры коры распознают смысл, связывают его с памятью и формируют понимание текста.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действия, например переход улицы или приём пищи, требуют одновременной работы нескольких анализаторов, чтобы человек вовремя заметил изменения и выбрал безопасное поведение.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особенно важны быстрая зрительная оценка ситуации, слуховой контроль сигналов, мышечное чувство и согласованная работа двигательных центров, обеспечивающих точность и скорость реакции.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как центр обработки сенсорной информации
</a:t>
            </a:r>
            <a:endParaRPr lang="en-US" sz="2461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от рецепторов разных органов чувств приходят в кору больших полушарий по чувствительным путям, где они распределяются по специализированным зонам и начинают обрабатываться.
</a:t>
            </a:r>
            <a:endParaRPr lang="en-US" sz="901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принимает и анализирует зрительную информацию: форму, цвет, движение и пространственное расположение объектов. Именно здесь формируется осознанный зрительный образ окружающей среды.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и кожная зоны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связана со слуховым анализом, а теменная — с кожной чувствительностью, положением частей тела и пространственной ориентацией. Эти зоны помогают узнавать сигналы и определять их значение.
</a:t>
            </a:r>
            <a:endParaRPr lang="en-US" sz="842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не просто принимает сигналы, а сопоставляет их между собой и с опытом. Благодаря этому человек распознаёт предметы, оценивает ситуацию и выбирает целенаправленное действие.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перегружающие анализаторы, и меры сохранения их работы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повседневные факторы перегружают сенсорные системы и как снизить их вред.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нагрузки, гигиена и защита органов чувств помогают сохранить точность восприятия и предотвратить перегрузку анализаторов.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школьного курса биологии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и адаптация при нарушении одного из анализаторов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анализатор работает хуже, поток информации становится неполным. Человек начинает чаще опираться на другие сенсорные системы, чтобы сохранить ориентировку и самостоятельность.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компенсации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нарушении зрения усиливается значение слуха, осязания и памяти на пространственные ориентиры; при снижении слуха возрастает роль чтения с губ, мимики и визуальных подсказок.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компенсации зависит от возраста, тренировки, среды и специальных средств помощи. При регулярной практике организм учится точнее использовать сохранные каналы восприятия.
</a:t>
            </a:r>
            <a:endParaRPr lang="en-US" sz="9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сенсорной информации от раздражителя к действию
</a:t>
            </a:r>
            <a:endParaRPr lang="en-US" sz="2352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обработки сигнала от рецептора до ответа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работы анализаторов в подростковом возрасте
</a:t>
            </a:r>
            <a:endParaRPr lang="en-US" sz="2666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увеличивается объём учёбы, поэтому анализаторы работают дольше и интенсивнее. Это повышает требования к вниманию, быстроте обработки сигналов и общей устойчивости нервной системы.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с гаджетами усиливает нагрузку на зрение и ускоряет утомление. Чаще возникают сухость глаз, снижение концентрации и потребность в регулярных перерывах.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перегрузки, мозг подростка остаётся пластичным и хорошо обучаемым. Поэтому сон, движение и смена видов деятельности особенно важны для сохранения высокой работоспособности.
</a:t>
            </a:r>
            <a:endParaRPr lang="en-US" sz="1028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сенсорных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зрительной гигиены, разумная громкость звука и чередование умственного и двигательного труда помогают снизить перегрузку и поддержать нормальную работу анализаторов.
</a:t>
            </a:r>
            <a:endParaRPr lang="en-US" sz="10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анализаторы участвуют в повседневных действиях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действие, тем больше сенсорных систем участвует в оценке ситуации, выборе движения и контроле результата.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 редко опираются на один анализатор: безопасность и точность обеспечиваются их совместной работой.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составлено по материалам школьного курса биологии
</a:t>
            </a:r>
            <a:endParaRPr lang="en-US" sz="8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темы: сенсорная система делает ориентацию возможной
</a:t>
            </a:r>
            <a:endParaRPr lang="en-US" sz="226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для мозга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непрерывно сообщают мозгу о внешнем мире и о положении собственного тела. Без этого потока данных невозможны точная ориентировка и осмысленный выбор действий.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не просто принимает сигналы, а объединяет их в целостную картину. Благодаря этому человек узнаёт объекты, оценивает расстояние, опасность и значение происходящего.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система лежит в основе обучения, общения, движения и защиты. Любое решение становится возможным только после того, как сигнал распознан и сопоставлен с опытом.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зрения, слуха, кожной и мышечной чувствительности важно для адаптации к среде. Гигиена, разумная нагрузка и отдых поддерживают качество восприятия в 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 — это связь человека с миром
</a:t>
            </a:r>
            <a:pPr algn="ctr" indent="0" marL="0">
              <a:lnSpc>
                <a:spcPct val="90000"/>
              </a:lnSpc>
              <a:buNone/>
            </a:pPr>
            <a:r>
              <a:rPr lang="en-US" sz="3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не работают поодиночке: они создают единую систему восприятия, которая помогает человеку понимать среду, действовать точно, учиться и сохранять безопасность в меняющихся условиях.
</a:t>
            </a:r>
            <a:endParaRPr lang="en-US" sz="36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2026-06-01T22:06:58Z</dcterms:created>
  <dcterms:modified xsi:type="dcterms:W3CDTF">2026-06-01T22:06:58Z</dcterms:modified>
</cp:coreProperties>
</file>