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Площадь: что измеряет и 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или поверхность в квадратных единицах.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площадь понимают как «сколько квадратов помещается» на поверхности. В 7 классе её изучают после периметра: от измерения границы переходят к измерению внутреннего пространства. Формулы связывают площадь с сторонами и высотой; сложные фигуры часто разбивают на части.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клетчатой бумаги к формуле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квадратным сантиметрам численное значение увеличивается.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единицы: мм², см², дм², м², км². Часто делают квадратные переходы: 1 м² = 10 000 см², 1 км² = 1 000 000 м².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(систематизация единиц площади)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сетка превращается в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таблицу из клеток. Если фигура целиком покрыта ровно двенадцатью квадратами со стороной 1 см, то её площадь — 12 см². Так становится видно, что площадь — это «количество заполнения».
</a:t>
            </a:r>
            <a:endParaRPr lang="en-US" sz="984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квадрат — мерка
</a:t>
            </a:r>
            <a:pPr algn="ctr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 стороной 1 см — это готовая единица измерения. Её удобно использовать, чтобы сравнивать фигуры на рисунке: где больше клеток, там площадь больше. С таким подходом проще не перепутать площадь и длину.
</a:t>
            </a:r>
            <a:endParaRPr lang="en-US" sz="1028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сантиметр глазами ученика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высота напрямую подставляются в формулы, а результат записывается в квадратных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чаще всего ищут через сторону/основание и высоту или через радиус; для круга обязательно используется число 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(формулы площадей)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основных фигур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площадь: шаги без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вычислений: определить форму, выбрать измерения и применить формулу, при необходимости разбиить или вычесть части.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прямоугольник 6 см на 4 см даёт S = 6·4 = 24 см². Удобно проверять ответ: если увеличить одну сторону, площадь увеличится в несколько раз.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нужно знать две стороны: S = ab. Длины a и b перемножаются, потому что площадь растёт и по длине, и по ширине одновременно.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стороны равны, поэтому формула ещё проще: S = a². Квадрат 5 см на 5 см целиком покрывается 25 единичными квадратами со стороной 1 см.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 квадрата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фигуры могут иметь почти одинаковую «внутреннюю площадь», даже если их форма выглядит иначе.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сравнения важно считать именно площадь, а не полагаться на «размер на глаз». Похожая высота и основание часто дают одинаковые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примера задания (расчёт по школьным формулам)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простых фигур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основание a и высоту h, проведённую строго перпендикулярно основанию. Если высота выбрана не перпендикулярно, формула даёт неверный результат.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равна половине площади прямоугольника или параллелограмма с теми же основанием и высотой: S = ah/2. Это удобный способ для задач на чертежах.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встречаются при расчёте деталей треугольной формы, элементов крыш, а также участков с треугольными границами на планах и схемах.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зависит только от радиуса и вычисляется по формуле S = πr². Радиус задаёт «масштаб» окружности, а квадрат радиуса учитывает рост площади при расширении круга.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r = 3 см, то S ≈ 3,14·3² = 3,14·9 ≈ 28,26 см². На рисунке обозначают центр, радиус и подпись с формулой, чтобы связать буквы и геометрию.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увеличивается на 1 см, площадь растёт как её квадрат: поэтому каждая новая единица добавляет всё больше квадратных сантиметров.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формулу S = a²: рост площади квадрата идёт быстрее, чем рост длины стороны, из-за перемножения одинаковых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площади квадрата S = a²; данные без внешних источников, актуально на 2026-05-13.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площадь квадрата при увеличении стороны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длина границы фигуры: он измеряет «обход» по краю. Площадь показывает, сколько места внутри занимает поверхность, и всегда выражается в квадратных единицах.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— разные величины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фигур может совпадать периметр, но отличаться площадь. Например, длинный узкий прямоугольник и почти квадратный при том же периметре будут по-разному «заполнены» внутри.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при сохранении периметра обычно приводит к перераспределению сторон: одна сторона растёт, другая уменьшается. Из-за этого меняется площадь, даже если сумма сторон прежняя.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величины, полезно задавать вопрос: «сколько нужно материала на край» или «сколько нужно покрытия внутри». Тогда быстро становится ясно, какую величину искать.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переходы между квадратными единицами площади и понять, почему при переходе к меньшим единицам число растёт, а к большим —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меньшей единице увеличивает численное значение, потому что один «большой» квадрат разбивается на много меньших квадратов. Это важно при записи ответов.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перевода единиц площади (квадратные соотношения): 1 дм = 10 см и 1 м = 100 см; 1 км = 1000 м.
</a:t>
            </a:r>
            <a:endParaRPr lang="en-US" sz="1338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квадратных единиц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площадь сложной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разбиении на простые фигуры и (при наличии вырезов) вычитании площадей частей.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291301"/>
            <a:ext cx="350400" cy="3114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площадь используется в 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Покрытия в ремонте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посчитать, сколько потребуется материалов: напольного покрытия, плитки, обоев, краски и ткани. Для расчёта берут площадь стен или пола и учитывают запас.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 посадок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площадь нужна, чтобы определить, сколько места отвести под грядки, клумбы или теплицы. От неё зависит норма посадки и количество расходуемых материалов.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сравнивают страны, моря, озёра и другие объекты. Это позволяет оценить масштабы: насколько одна территория больше другой даже без измерения границ на карте.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по площади оценивают размеры полей и площадок: где проходит игра, сколько места у команд и игроков. Такие расчёты важны при организации соревнований и тренировок.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наглядно показывает, что футбольное поле по площади во много раз больше комнаты или класса, а остальные значения занимают промежуточное 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масштаб различий между бытовыми, школьными и спортивными объектами: в повседневных расчётах «разница на глаз» часто бывает обманчивой.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«около»: стандартная комната 12 м², школьный класс 50 м², волейбольная площадка 162 м², футбольное поле 7 140 м²; актуально на 2026-05-13.
</a:t>
            </a:r>
            <a:endParaRPr lang="en-US" sz="137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привычных объектов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периметр и площадь. Периметр измеряется в сантиметрах, а площадь — в квадратных сантиметрах. Ещё хуже, если в ответе указывают «см» вместо «см²».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площади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выбирают высоту и сторону: в формуле треугольника основание и высота должны быть перпендикулярны. Бывает и другая ошибка — подставляют лишние данные или используют неправильную величину вместо нужной.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площадь можно находить по клеткам: посчитать число заполненных квадратов или использовать разбиение на простые фигуры. Линейка помогает измерить стороны перед подстановкой в формулы.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измерения на чертеже и на местности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реального объекта сначала получают размеры: длину, ширину и нужную высоту. Затем выбирают единицы площади — чаще всего м² для комнат и сантиметры для небольших деталей.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в измерениях заметно влияет на результат, особенно для больших фигур и при расчёте через формулы. Лучше проверять измерения и аккуратно записывать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площади соединяет сразу несколько навыков: от понимания формул до аккуратного перевода единиц и чтения чертежей. Без этих шагов точный расчёт невозможен.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навыков показывает, что уверенность растёт при тренировке в разных форматах: вычисления, измерения и практические задачи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(без внешних измерений): важность направлений отражена по смыслу и не является статистикой.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связаны с темой площади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— это размер поверхности, который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измеряет внутреннюю поверхность фигуры и записывается в квадратных единицах. Для основных фигур используют формулы, а сложные разлагают на простые. Это помогает сравнивать объекты и решать задачи.
</a:t>
            </a:r>
            <a:endParaRPr lang="en-US" sz="36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2026-05-13T07:19:36Z</dcterms:created>
  <dcterms:modified xsi:type="dcterms:W3CDTF">2026-05-13T07:19:36Z</dcterms:modified>
</cp:coreProperties>
</file>