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в 1994—1999 годах: реформы, кризисы и стабилизация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1994—1999 годы — время поиска устойчивой модели: реформы, приватизация, война, дефолт 1998-го и первые признаки стабилизации.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1994 года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1994 года Россия прошла распад СССР, либерализацию цен, ваучерную приватизацию и резкое падение выпуска. Экономика разрывала прежние хозяйственные связи, бюджет страдал от дефицита, а общество сталкивалось с инфляцией и падением реальных доходов.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 в середине 1990-х годов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1994—1996 годах продолжалось сокращение промышленного производства и инвестиций, особенно в машиностроении, наукоемких секторах и сельском хозяйстве, где требовались долгие циклы обновления.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работали с перебоями: неустойчивые поставки и нехватка оборотных средств отражались на выплатах. Задержки зарплаты и пенсий стали массовым явлением, усиливая ощущение «провала» в повседневности.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росла зависимость бюджета от экспорта нефти, газа и сырья. Эти поставки давали валютные поступления и частично поддерживали государственные финансы, но делали экономику уязвимой к внешним шокам.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визуализация: точные значения в задании не указаны; показан условный индекс по описанным фазам (1994—1999).
</a:t>
            </a:r>
            <a:endParaRPr lang="en-US" sz="6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финансовая стабилизация в 1994—1999 годах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 графика — после снижения инфляции в 1990-е год сменяется новым всплеском после 1998-го и постепенным снижением в 1999 году.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показывает цикличность: стабилизация не закреплялась без устойчивой финансовой опоры, и кризис доверия резко переломил ожидания.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Залоговые аукционы 1995 года: власть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1990-х приватизация вывела крупные активы из госсектора в частный. Особую роль сыграли залоговые аукционы 1995 года: контроль над рядом предприятий оказался сосредоточен у ограниченного круга банков и предпринимателей. Так экономические рычаги быстро превратились в политическое влияние.
</a:t>
            </a:r>
            <a:endParaRPr lang="en-US" sz="909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«карта» собственности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значительной части государственной собственности в частные руки менял структуру экономики: одни отрасли получали новые стимулы, другие сталкивались с дефицитом инвестиций и слабым менеджментом. В результате формировался слой крупных собственников, заметный и в публичной политике, и в информационной повестке.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капитал и новые правила игры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крупных собственников изменило конкуренцию и способы принятия решений. Сильнее проявлялась взаимосвязь бизнеса, региональных элит и медиасферы: экономическая концентрация давала ресурс для влияния на управление. Это стало одной из характерных черт эпохи середины 1990-х.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 формирование крупной собственности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628" y="1480186"/>
            <a:ext cx="4386795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макроэкономические показатели 1994—1999 годов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собрана укрупнённо: показывает переломные годы и отражает ухудшение 1998 года на фоне последующего частичного улучшения в 1999-м.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1998 года связан с кризисом доверия и девальвацией; к 1999-му стабилизация проявляется прежде всего в снижении инфляционного давления и постепенном восстановлении экономической активности.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Банк России; материалы международных экономических организаций.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63" y="1512375"/>
            <a:ext cx="16537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реформ для населения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бедности и поляризация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сопровождались снижением уровня жизни у значительной части населения. Разрыв между городами, промышленными центрами и сельской местностью усиливался, меняя «карту возможностей».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зарплат и пенсий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Массовыми стали перебои с выплатами: заработной платы, пенсий и социальных пособий. Это подрывало ежедневную устойчивость семейных бюджетов и усиливало тревогу о будущем.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торговля и «неформал»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пережить нестабильность, распространялись мелкая торговля и неформальная занятость. Многие приспосабливались к рынку быстрее, чем экономика успевала восстановиться.
</a:t>
            </a:r>
            <a:endParaRPr lang="en-US" sz="1036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Челночный бизнес как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слабой занятости и неопределенности вырос челночный бизнес. Он помогал получать доход, но зависел от цен, курса рубля и доступности товара.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укрепление президентской власти
</a:t>
            </a:r>
            <a:endParaRPr lang="en-US" sz="2329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изменения 1993 года + последующая практика управления центром и регионами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чеченская война как главный вооруженный конфликт периода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 год — начало боевых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разворачивается как крупное внутреннее вооруженное противостояние. Для страны он становится тяжёлым испытанием: растут потери, а разрушения концентрируются в регионе боёв.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1995—1996 годы — эскалация и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сопровождаются большими человеческими потерями и резонансом внутри страны. Общество всё острее спорит о цене политики и способах достижения целей.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 год — Хасавюртовские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1996 года остановили активную фазу войны, но не закрыли вопрос о статусе региона. Причины будущей нестабильности сохранялись, что усложняло дальнейший политический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1996 года и политическая борьба за власть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выборы 1996 года стали решающим моментом: от результата зависела судьба реформ и политической команды. Кампания проходила на фоне низкого доверия к власти и усталости общества от кризисов.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Б. Н. Ельцина закрепила курс на рыночные преобразования и усилила связку власти с крупным бизнесом, средствами массовой информации и региональными элитами, определяя политический баланс на ближайшие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динамике общественных оценок (на основе опросов конца 1990-х; численные значения приведены как условные индексы).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настроения и доверие к власти в 1994—1999 годах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низкие оценки приходятся на 1998 год: общество связывало падение доверия с инфляцией, войной и резким финансовым ударом. К 1999 году настроение медленно менялось.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ухудшение экономической ситуации быстро отражалось в доверии и надеждах. После кризиса 1998 года заметен поворот к ожиданию стабилизации.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Бюджетный кризис и зависимость от государственных заимствований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база в середине 1990-х оставалась узкой, а сборы — нестабильными. Из-за этого бюджет чаще сталкивался с дефицитом, который нельзя было перекрыть обычными доходами.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закрывать «дыру» в финансах, государство активно выпускало краткосрочные ГКО. Такая схема превращала бюджет в зависимость от того, захотят ли инвесторы снова давать деньги.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процентных ставок и падение доверия ускоряли долговую нагрузку. В итоге риски быстро выходили за рамки рынка облигаций и становились угрозой для всей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Дефолт августа 1998 года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августа 1998 года власти объявили о реструктуризации долгов по ГКО и расширили валютный коридор. Одновременно введён мораторий по ряду финансовых обязательств, чтобы остановить цепную реакцию.
</a:t>
            </a:r>
            <a:endParaRPr lang="en-US" sz="1096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рубль резко обесценился. Банки столкнулись с потерей ликвидности и трудностью быстро привлекать средства, а доверие вкладчиков и инвесторов резко снизилось.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граждан обесценивались быстрее, чем успевала адаптироваться зарплата и социальные выплаты. Для многих семей это стало прямым подтверждением уязвимости финансовой системы.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Дефолт стал символом кризиса доверия к государству и показал предел модели, опиравшейся на краткосрочные займы. Сомнения в платежеспособности мгновенно перекидывались на рынки.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последствий по обзорам конца 1990-х; значения представлены как условные доли для визуализации.
</a:t>
            </a:r>
            <a:endParaRPr lang="en-US" sz="65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кризиса 1998 года для экономики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Девальвация меняла относительные цены: импорт дорожчал, а отечественным производителям было проще удерживать долю рынка. Одновременно усиливалось инфляционное давление в начале периода.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последствий показывает: кризис бил по финансовому сектору и повседневной корзине, но затем создавал ценовые стимулы для отечественного выпуска. Это связано с конкуренцией с импортом.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7579" y="787575"/>
            <a:ext cx="5228842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кризис 1998 года повлиял на разные сферы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ключевых эффектов кризиса: для банков — удар по устойчивости, для населения — обесценивание сбережений и рост цен, для бюджета — ухудшение дефицита, для предприятий — изменение конкурентной среды, для внешней торговли — влияние девальвации.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1998 года действовал как «сцепка»: финансовые проблемы быстро переносились на домохозяйства и бюджет, а затем — через цены и спрос — на производственный сектор.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Банка России и экономические обзоры конца 1990-х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политика и договорная федерация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1990-х центр договаривался с регионами в особом формате: двусторонние соглашения давали отдельным территориям расширенные полномочия и налоговые послабления.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различия в условиях управления усиливали неравенство между субъектами Федерации: регионы получали разные возможности, а значит — разную скорость адаптации к реформам.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договорная модель помогала удерживать целостность страны в условиях слабой экономики и политической нестабильности, когда единые правила работали не всегда.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культурные изменения 1990-х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медиасферы и новые форматы досуга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расширялись частная пресса, реклама и телевидение, появлялись новые формы массовой культуры. Это меняло привычные способы узнавать новости и планировать потребление.
</a:t>
            </a:r>
            <a:endParaRPr lang="en-US" sz="1104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 быту: цены, импорт и социальная поляризация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быстрее росли коммерческие магазины, рынки и сервисные услуги; заметной стала уличная торговля. Поведение покупателей всё больше зависело от курса рубля и импортных товаров, а различия между людьми усиливались.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к стабилизации: логика конца 1990-х годов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причинно-следственные связи перехода к устойчивости после кризиса 1998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1994—1999 годов: цена реформ и первые результаты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 дал мгновенной модернизации, но закрепил основы рыночной экономики, частной собственности и обновлённой политической элиты. При этом изменения шли тяжело и неравномерно по стране.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издержки были ощутимы сразу: падение производства, военный конфликт в Чечне, дефолт 1998 года и заметное ухудшение повседневной жизни. Для миллионов людей цена реформ оказалась высокой.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1999 году Россия вошла в фазу осторожной стабилизации: уменьшалось инфляционное давление, появлялись первые признаки экономического оживления. Этот поворот подготовил почву для перемен следующего десятилетия.
</a:t>
            </a:r>
            <a:endParaRPr lang="en-US" sz="1092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как урок эпохи: 1994—1999 для современной России
</a:t>
            </a:r>
            <a:endParaRPr lang="en-US" sz="2735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1994—1999 закрепили черты постсоветского государства: сильную президентскую власть, роль центра, зависимость экономики от сырьевого экспорта и курс на финансовую устойчивость. Цена реформ оказалась социальной и политической — именно поэтому история конца 1990-х стала отправной точкой новой модели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2026-05-12T19:10:53Z</dcterms:created>
  <dcterms:modified xsi:type="dcterms:W3CDTF">2026-05-12T19:10:53Z</dcterms:modified>
</cp:coreProperties>
</file>