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единое целло: основные темы урока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взаимодействие частей, обмен веществ и поддержание гомеостаза в организме.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организм: понятие, происхождение и 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живая система, способная к обмену веществ, росту, размножению и саморегуляции. Примеры: человек, животные, растения, микроорганизмы.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строительный блок любого живого существа, обладающий всеми признаками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организации организма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клетки объединяются в ткани, выполняющие определённые функции внутри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органы, отвечающие за конкретные задачи, например, сердце перекачивает кровь.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 — кровеносную, пищеварительную, дыхательную и другие, обеспечивая жизнедеятельность.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жизни: разные типы и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источник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сокращаются, обеспечивая движение тела и органов. Их работа позволяет ходить, дышать и выполнять повседневные действия.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проводники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электрические сигналы между мозгом и другими частями организма, обеспечивая координацию и быстрые реакции.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клетки: маленькие фабрики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генерируют энергию, рибосомы создают белки, а ядро хранит наследственную информацию для работы и развития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разных тканей и выполняют специфические функции — например, сердце качает кровь по организму.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поступление кислорода и выведение углекислого газа для дыхания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вместе в системах — сердечно-сосудистой, пищеварительной, нервной и опорно-двигательной, поддерживая здоровье.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объединение в системы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систем организма: схема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всеми процессами, а кровеносная транспортирует вещества и кислород ко всем органам.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систем обеспечивает стабильность и жизнеспособность организма в целом.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внутренней стабильности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сахара в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контролирует уровень сахара, помогая организму использовать энергию эффективно и предотвращая скачки, способные навредить здоровью.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количество воды и соли, поддерживая оптимальное состояние крови и тканей, что важно для нормальной работы всех органов.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кожи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поддерживает постоянную температуру организма через потоотделение и расширение капилляров, обеспечивая защиту от перегрева и переохлаждения.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процессы расщепления пищи на питательные вещества и их превращение в энергию для клеток.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для жизни организма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белки, жиры и углеводы, которые используются как строительный материал и энергетический источник.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рост, восстановление тканей и функционирование органов в любых условиях.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обмена веществ организм не может поддерживать жизнь и адаптироваться к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систем организма: обзор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задачи различных систем организма, подчеркивая их роль в поддержании жизнедеятельности.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играет незаменимую роль, обеспечивая целостную работу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Павлова показал, что изменение работы слюнной железы влияет на весь процесс пищеварения, свидетельствуя о взаимосвязи органов.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наблюдения подтверждают, что питание влияет на скорость заживления ран у детей, обуславливая восстановление тканей.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доказывают, что все органы и системы работают совместно для поддержания здоровья и функционирования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примеры единства организма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координации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управляет всеми жизненно важными процессами, обеспечивая координацию движений, дыхания, сердцебиения и пищеварения посредством передачи сигналов по нервам.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позволяют мышцам быстро сокращаться, а дыханию и сердцу — ускоряться в ответ на физические нагрузки, обеспечивая быструю адаптацию организма к изменениям внешней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вырабатываются эндокринными железами и распространяются кровью, обеспечивая координацию функций различных органов и поддерживая внутреннее равновесие организма.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сахара в крови, помогая клеткам усваивать глюкозу и обеспечивая энергию для жизненных процессов.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 быстрые адаптивные реакции на стресс, повышая частоту сердцебиения и расширяя дыхательные пути, а гормон роста стимулирует развитие костной ткани у детей.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как работают гормоны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защитные механизмы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борьбе с инфекциями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обнаруживают и уничтожают бактерии и вирусы, проникающие в организм. При попадании инфекции они быстро мобилизуются, предотвращая распространение заболевания и обеспечивая здоровье.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распознают чужеродные вещества и нейтрализуют их. Они образуются в ответ на инфекцию, помогая организму более эффективно защищаться и восстанавливаться после болезни.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Воспалительный ответ и восстановление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тканей иммунная система запускает воспалительный процесс для устранения угрозы и быстрого заживления. Этот механизм поддерживает целостность организма и возвращает нормальное состояние.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тревога приводят к учащенному сердцебиению и напряжению мышц, нарушая нормальную работу сердца и сосудов.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эмоции влияют на пищеварение, вызывая боли в животе и ухудшая усвоение пищи, что сказывается на общем самочувствии.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Переутомление ослабляет иммунитет, увеличивая риск простудных заболеваний и замедляя процесс восстановления организма после болезней.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психического состояния и здоровья тела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дня и отказ от курения существенно повышают защитные силы организма и поддерживают нормальную работу органов.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способствует слаженной работе всех систем организма, снижая вероятность развития хронических заболеваний.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Национальный центр здоровья,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травм и болезней: примеры из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порезов на коже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быстро восстанавливается благодаря работе клеток и систем организма. Иммунитет предотвращает инфекцию, а кровеносная система приносит питательные вещества для регенерации тканей.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костей после переломов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 костная ткань медленно срастается, активизируя процессы роста. Кровеносная и нервная системы обеспечивают питание и контроль, что способствует качественному сращиванию.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простуды (ОРВИ)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активизирует иммунные клетки для борьбы с вирусами, а нервная система помогает контролировать температуру и общее состояние. Здоровое питание ускоряет возвращение к норме.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определяет внешние признаки, такие как цвет глаз и структура волос, а также склонность к некоторым заболеваниям.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индивидуальные различия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одинаковым заболеванием могут по-разному реагировать на лечение, что связано с индивидуальными особенностями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и питание влияют на проявление наследственных черт и общее состояние здоровья, дополняя генетическую предрасположенность.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генетики помогает предсказывать риски заболеваний и выбирать подходящие меры для сохранения здоровья на индивидуальном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875581"/>
            <a:ext cx="5597100" cy="2065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целостности организма и их 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типичные заболевания и травмы, их влияние на организм и результаты лечения, подтверждая важность целостной работы 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нарушение ухудшает работу организма, требуя комплексного подхода к лечению для сохранения здоровья.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диета, включающая овощи, злаки и молочные продукты, укрепляет иммунитет и способствует нормальной работе органов.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соблюдение режима сна поддерживают энергетический баланс и помогают организму восстанавливаться.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прививки и своевременные медицинские осмотры позволяют обнаружить заболевания на ранних стадиях и предотвратить осложнения.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и поддержание здоровья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зависит от согласованной работы всех органов и систем, правильного образа жизни и своевременной реакции на изменения в организме. Баланс — основа крепкого здоровья.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гармоничная и взаимозависимая система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2026-05-08T16:08:07Z</dcterms:created>
  <dcterms:modified xsi:type="dcterms:W3CDTF">2026-05-08T16:08:07Z</dcterms:modified>
</cp:coreProperties>
</file>