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далёком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выживали без городов, книг и электричества?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привычных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прошлое — это очень давние времена, когда люди жили небольшими группами, не умели писать и часто переходили с места на место. О их жизни рассказывают кости, орудия, кострища и рисунки в пещерах.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были первые люди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нас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были не совсем такими, как мы, но уже ходили на двух ногах и умели наблюдать за окружающим миром. Они замечали полезное и быстро учились у старших.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важнее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помощником древнего человека был ум. Он помогал придумывать орудия, искать еду, помнить безопасные места и вместе действовать в трудную минуту.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друг у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не читали книг, зато внимательно смотрели на опытных членов группы. Так навыки передавались от старших к младшим, а полезные знания не терялись.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природой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селились там, где было теплее и безопаснее: рядом с рекой, озером или лесом. Там легче было найти воду, растения и животных.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сезон и поведение животных сильно влияли на жизнь племени. Стоило природе измениться — и людям приходилось срочно подстраиваться, как настоящим мастерам выживания.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еды становилось мало, люди собирали вещи и уходили дальше. Они не жили на одном месте долго, поэтому такую жизнь называют кочевой.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из камня и дерева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оббивали камень другим камнем, чтобы получить острый край. Так появлялись скребки, ножи и наконечники копий, которые помогали в работе и охоте.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Палки-копалки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палки помогали выкапывать коренья и клубни из земли. Это было простое, но очень полезное орудие, без которого добывать пищу было бы труднее.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камня, люди использовали дерево, кость и рог. Из них делали прочные предметы, но они хуже сохраняются, поэтому до нас дошло меньше таких находок.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меняли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инструмент делал труд быстрее и удобнее. Благодаря орудиям человек мог добывать больше еды, защищаться от опасностей и справляться с тяжёлыми делами.
</a:t>
            </a:r>
            <a:endParaRPr lang="en-US" sz="9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рыбалка и собирательство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рыбалка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рыбу добывали охотой и рыбалкой. Это требовало терпения, меткости и умения действовать вместе, ведь одному человеку справиться было нелегко.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орехи, коренья и съедобные растения тоже были важной пищей. Люди хорошо знали природу и умели находить то, что действительно можно есть.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пропадало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шли на одежду и укрытия, кости — на инструменты, а мясо и жир — на еду. В хозяйстве древних людей всё было полезным.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Мужчины, женщины и дети выполняли разные дела, но работали вместе. Это помогало группе выживать, потому что у каждого находилось важное занятие.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— большое открытие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людей в холод и освещал стоянку ночью. Рядом с костром было спокойнее, а хищники старались держаться подальше.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огне готовили мясо, рыбу и коренья. После приготовления пища становилась мягче и безопаснее, а есть её было гораздо приятнее.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нужно было постоянно поддерживать. Если он гас, добыть новый огонь было очень трудно, поэтому люди относились к нему особенно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новые умения помогали людям приспосабливаться к природе.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учился выживать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древних людей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Шалаши из 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веток, травы и шкур строили простые шалаши. Они были лёгкими, быстро собирались и подходили для временной стоянки.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 скалы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местах люди селились в пещерах и под скалами. Там было проще спрятаться от дождя, ветра и диких зверей.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в центре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семья грелась, готовила еду и отдыхала вечером. Он был похож на маленькое солнце, только гораздо ближе и теплее.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укрытия в 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люди строили более прочные жилища. Такие укрытия лучше защищали от снега, ветра и зимней стужи.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мёрзнуть, люди надевали одежду из шкур животных. Её сшивали костяными иглами и жилами вместо ниток. Работа была долгой, а одежда — тяжёлой и грубоватой, зато спасала от холода и ветра.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Шкура, игла и терпение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человека у костра, который торопливо натягивает тёплую шкуру перед выходом. Без такой одежды в холодное утро было бы совсем неуютно, а с ней можно было идти дальше и не дрожать как листочек.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 для холодного утра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защищали не только от мороза, но и от дождя, снега и сильного ветра. Благодаря такой одежде люди могли жить в более холодных местах и не бояться долгих зимних дней.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помогала выжить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шили первую одежду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племя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не поодиночке, а рядом с родными и соседями по племени. Так было проще следить за детьми, делить работу и вовремя заметить опасность.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помнили, где есть вода, какие растения можно есть и как пережить холод. Младшие внимательно смотрели, повторяли и постепенно сами становились умелыми помощниками.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искали пищу, другие присматривали за стоянкой, третьи собирали хворост и воду. Когда все делали своё дело, у группы оставалось больше сил и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 и общение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говорили простыми словами, а если слов не хватало, помогали жесты и звуки. Так можно было быстро показать опасность, дорогу или найденную добычу.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удачной охоты пищу старались делить между всеми. Это помогало племени не ссориться и поддерживать тех, кто пока не мог добывать еду сам.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Старших слушали особенно внимательно, потому что они знали много полезного. Их советы помогали выбрать безопасное место, не потеряться и не сделать лишних ошибок.
</a:t>
            </a:r>
            <a:endParaRPr lang="en-US" sz="992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Порядок у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нельзя было толкаться, кричать и мешать другим. Простые правила делали жизнь спокойнее, а вместе с этим — и весь день намного дружнее.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пещеры художник вывел могучего бизона и людей с копьями. Кажется, будто рисунок оживает в свете огня. Такие сцены помогали запомнить удачную охоту и передавали опыт тем, кто придёт позже.
</a:t>
            </a:r>
            <a:endParaRPr lang="en-US" sz="600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большой охоты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людьми на камне появляются лошади, олени и следы бегущих копыт. Художник внимательно замечал, как животные стоят, двигаются и поворачивают голову. Поэтому рисунки получались очень узнаваемыми и живыми.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которых хорошо знали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 стенах пещер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помогали людям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стоянки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стала первым верным помощником человека. Она предупреждала о чужих и хищниках, а ещё помогала людям чувствовать себя спокойнее ночью и на новой стоянке.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поиске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животными было легче идти по следу и находить добычу. Они чувствовали запахи и замечали то, что человек мог пропустить, поэтому охота становилась успешнее.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научились использовать животных для переноса вещей и других дел. Это облегчало дорогу, экономило силы и делало жизнь в пути гораздо 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земледелию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заметили, что упавшие зёрна могут прорасти. Это открытие подсказало, что растения можно не только собирать, но и выращивать рядом со стоянкой.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зёрнами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люди начали специально сажать пшеницу, ячмень и другие полезные растения. Появились участки земли, за которыми нужно было ухаживать и беречь их урожай.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собирали, часть зёрен откладывали про запас. Так у людей появлялась еда на холодное время года, а жизнь становилась более надёжной.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чаще люди строили жилища не на один день, а надолго. Стены делали из глины, дерева и камня, а рядом оставляли место для костра и семейной работы.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поля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домов появлялись ямы и корзины для хранения урожая. В них бережно складывали зерно, чтобы оно не намокло, не рассыпалось и сохранилось до следующего сезона.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Кладовая для зерна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поселении уже можно было увидеть места, где делали посуду, инструменты и другие нужные вещи. Люди жили всё спокойнее, а деревня постепенно становилась больше и дружнее.
</a:t>
            </a:r>
            <a:endParaRPr lang="en-US" sz="100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рядом с жилищем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первые поселения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собирают сведения по археологическим находкам и слоям земли, чтобы восстановить жизнь людей далёкого прошлого.
</a:t>
            </a:r>
            <a:endParaRPr lang="en-US" sz="1073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древних людях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читают прошлое по вещам, которым уже тысячи лет. Камни, кости и рисунки рассказывают, как люди добывали еду, строили жилища и учились выживать.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лет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находки могут сохраняться и помогать учёным узнавать о жизни людей.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и музейные коллекции
</a:t>
            </a:r>
            <a:endParaRPr 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тоже радовались, когда в семье всё было хорошо, и переживали за слабых. Они защищали детей, делились едой и старались, чтобы никто не остался без помощи в трудный день.
</a:t>
            </a:r>
            <a:endParaRPr lang="en-US" sz="632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получалось сразу, люди пробовали снова и искали новый способ. Они наблюдали, запоминали, учили младших и вместе решали проблемы — почти как настоящая дружная команда.
</a:t>
            </a:r>
            <a:endParaRPr lang="en-US" sz="628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и труд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древний человек похож на нас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костра к большой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прошлое человека — это история терпения, труда и дружбы. Сначала были каменные орудия и костёр, а потом появились деревни, поля и новые умения.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2026-05-26T06:45:23Z</dcterms:created>
  <dcterms:modified xsi:type="dcterms:W3CDTF">2026-05-26T06:45:23Z</dcterms:modified>
</cp:coreProperties>
</file>